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Lst>
  <p:notesMasterIdLst>
    <p:notesMasterId r:id="rId19"/>
  </p:notesMasterIdLst>
  <p:sldIdLst>
    <p:sldId id="484" r:id="rId3"/>
    <p:sldId id="569" r:id="rId4"/>
    <p:sldId id="262" r:id="rId5"/>
    <p:sldId id="822" r:id="rId6"/>
    <p:sldId id="828" r:id="rId7"/>
    <p:sldId id="487" r:id="rId8"/>
    <p:sldId id="575" r:id="rId9"/>
    <p:sldId id="576" r:id="rId10"/>
    <p:sldId id="579" r:id="rId11"/>
    <p:sldId id="577" r:id="rId12"/>
    <p:sldId id="571" r:id="rId13"/>
    <p:sldId id="829" r:id="rId14"/>
    <p:sldId id="830" r:id="rId15"/>
    <p:sldId id="831" r:id="rId16"/>
    <p:sldId id="578" r:id="rId17"/>
    <p:sldId id="5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9379"/>
    <a:srgbClr val="000000"/>
    <a:srgbClr val="9C8A72"/>
    <a:srgbClr val="E2EBEB"/>
    <a:srgbClr val="56AEB6"/>
    <a:srgbClr val="11C1FF"/>
    <a:srgbClr val="3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894" autoAdjust="0"/>
    <p:restoredTop sz="88037" autoAdjust="0"/>
  </p:normalViewPr>
  <p:slideViewPr>
    <p:cSldViewPr>
      <p:cViewPr varScale="1">
        <p:scale>
          <a:sx n="59" d="100"/>
          <a:sy n="59" d="100"/>
        </p:scale>
        <p:origin x="1304" y="52"/>
      </p:cViewPr>
      <p:guideLst>
        <p:guide orient="horz" pos="2160"/>
        <p:guide pos="2880"/>
      </p:guideLst>
    </p:cSldViewPr>
  </p:slideViewPr>
  <p:outlineViewPr>
    <p:cViewPr>
      <p:scale>
        <a:sx n="33" d="100"/>
        <a:sy n="33" d="100"/>
      </p:scale>
      <p:origin x="0" y="34956"/>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FA20B5-CC4A-4819-ABAB-36DC32E7B7E2}" type="datetimeFigureOut">
              <a:rPr lang="en-US" smtClean="0"/>
              <a:pPr/>
              <a:t>5/28/2018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50DBC1-A129-43A1-A5FE-149FEDC0CECE}" type="slidenum">
              <a:rPr lang="en-US" smtClean="0"/>
              <a:pPr/>
              <a:t>‹nº›</a:t>
            </a:fld>
            <a:endParaRPr lang="en-US"/>
          </a:p>
        </p:txBody>
      </p:sp>
    </p:spTree>
    <p:extLst>
      <p:ext uri="{BB962C8B-B14F-4D97-AF65-F5344CB8AC3E}">
        <p14:creationId xmlns:p14="http://schemas.microsoft.com/office/powerpoint/2010/main" val="3781532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170165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22969-236D-46FF-AE5D-43663CD686FF}" type="slidenum">
              <a:rPr lang="en-US">
                <a:solidFill>
                  <a:prstClr val="black"/>
                </a:solidFill>
              </a:rPr>
              <a:pPr/>
              <a:t>10</a:t>
            </a:fld>
            <a:endParaRPr lang="en-US">
              <a:solidFill>
                <a:prstClr val="black"/>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13518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22969-236D-46FF-AE5D-43663CD686FF}" type="slidenum">
              <a:rPr lang="en-US">
                <a:solidFill>
                  <a:prstClr val="black"/>
                </a:solidFill>
              </a:rPr>
              <a:pPr/>
              <a:t>11</a:t>
            </a:fld>
            <a:endParaRPr lang="en-US">
              <a:solidFill>
                <a:prstClr val="black"/>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4379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22969-236D-46FF-AE5D-43663CD686FF}" type="slidenum">
              <a:rPr lang="en-US">
                <a:solidFill>
                  <a:prstClr val="black"/>
                </a:solidFill>
              </a:rPr>
              <a:pPr/>
              <a:t>12</a:t>
            </a:fld>
            <a:endParaRPr lang="en-US">
              <a:solidFill>
                <a:prstClr val="black"/>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9912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22969-236D-46FF-AE5D-43663CD686FF}" type="slidenum">
              <a:rPr lang="en-US">
                <a:solidFill>
                  <a:prstClr val="black"/>
                </a:solidFill>
              </a:rPr>
              <a:pPr/>
              <a:t>13</a:t>
            </a:fld>
            <a:endParaRPr lang="en-US">
              <a:solidFill>
                <a:prstClr val="black"/>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23748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22969-236D-46FF-AE5D-43663CD686FF}" type="slidenum">
              <a:rPr lang="en-US">
                <a:solidFill>
                  <a:prstClr val="black"/>
                </a:solidFill>
              </a:rPr>
              <a:pPr/>
              <a:t>14</a:t>
            </a:fld>
            <a:endParaRPr lang="en-US">
              <a:solidFill>
                <a:prstClr val="black"/>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60082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22969-236D-46FF-AE5D-43663CD686FF}" type="slidenum">
              <a:rPr lang="en-US">
                <a:solidFill>
                  <a:prstClr val="black"/>
                </a:solidFill>
              </a:rPr>
              <a:pPr/>
              <a:t>15</a:t>
            </a:fld>
            <a:endParaRPr lang="en-US">
              <a:solidFill>
                <a:prstClr val="black"/>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1048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22969-236D-46FF-AE5D-43663CD686FF}" type="slidenum">
              <a:rPr lang="en-US">
                <a:solidFill>
                  <a:prstClr val="black"/>
                </a:solidFill>
              </a:rPr>
              <a:pPr/>
              <a:t>16</a:t>
            </a:fld>
            <a:endParaRPr lang="en-US">
              <a:solidFill>
                <a:prstClr val="black"/>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967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496060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22969-236D-46FF-AE5D-43663CD686FF}" type="slidenum">
              <a:rPr lang="en-US">
                <a:solidFill>
                  <a:prstClr val="black"/>
                </a:solidFill>
              </a:rPr>
              <a:pPr/>
              <a:t>3</a:t>
            </a:fld>
            <a:endParaRPr lang="en-US">
              <a:solidFill>
                <a:prstClr val="black"/>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9598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653323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577E7C-2931-48F2-8B70-578DAED9038A}"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4314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22969-236D-46FF-AE5D-43663CD686FF}" type="slidenum">
              <a:rPr lang="en-US">
                <a:solidFill>
                  <a:prstClr val="black"/>
                </a:solidFill>
              </a:rPr>
              <a:pPr/>
              <a:t>6</a:t>
            </a:fld>
            <a:endParaRPr lang="en-US">
              <a:solidFill>
                <a:prstClr val="black"/>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8692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22969-236D-46FF-AE5D-43663CD686FF}" type="slidenum">
              <a:rPr lang="en-US">
                <a:solidFill>
                  <a:prstClr val="black"/>
                </a:solidFill>
              </a:rPr>
              <a:pPr/>
              <a:t>7</a:t>
            </a:fld>
            <a:endParaRPr lang="en-US">
              <a:solidFill>
                <a:prstClr val="black"/>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41010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22969-236D-46FF-AE5D-43663CD686FF}" type="slidenum">
              <a:rPr lang="en-US">
                <a:solidFill>
                  <a:prstClr val="black"/>
                </a:solidFill>
              </a:rPr>
              <a:pPr/>
              <a:t>8</a:t>
            </a:fld>
            <a:endParaRPr lang="en-US">
              <a:solidFill>
                <a:prstClr val="black"/>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82740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22969-236D-46FF-AE5D-43663CD686FF}" type="slidenum">
              <a:rPr lang="en-US">
                <a:solidFill>
                  <a:prstClr val="black"/>
                </a:solidFill>
              </a:rPr>
              <a:pPr/>
              <a:t>9</a:t>
            </a:fld>
            <a:endParaRPr lang="en-US">
              <a:solidFill>
                <a:prstClr val="black"/>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07127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sz="3600"/>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Impress BT" pitchFamily="66" charset="0"/>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p:txBody>
          <a:bodyPr/>
          <a:lstStyle>
            <a:lvl1pPr>
              <a:defRPr>
                <a:latin typeface="Impress BT" pitchFamily="66" charset="0"/>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p:txBody>
          <a:bodyPr/>
          <a:lstStyle>
            <a:lvl1pPr>
              <a:defRPr>
                <a:latin typeface="Impress BT" pitchFamily="66" charset="0"/>
              </a:defRPr>
            </a:lvl1pPr>
          </a:lstStyle>
          <a:p>
            <a:pPr>
              <a:defRPr/>
            </a:pPr>
            <a:fld id="{391357EB-D591-4903-B227-5DE7A5222FBA}" type="slidenum">
              <a:rPr lang="en-US" smtClean="0">
                <a:solidFill>
                  <a:srgbClr val="663300"/>
                </a:solidFill>
              </a:rPr>
              <a:pPr>
                <a:defRPr/>
              </a:pPr>
              <a:t>‹nº›</a:t>
            </a:fld>
            <a:endParaRPr lang="en-US">
              <a:solidFill>
                <a:srgbClr val="6633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BC2A1F-9DB9-4EBB-8A63-08DE84AA26B1}" type="slidenum">
              <a:rPr lang="en-US" smtClean="0">
                <a:solidFill>
                  <a:srgbClr val="663300"/>
                </a:solidFill>
              </a:rPr>
              <a:pPr>
                <a:defRPr/>
              </a:pPr>
              <a:t>‹nº›</a:t>
            </a:fld>
            <a:endParaRPr lang="en-US">
              <a:solidFill>
                <a:srgbClr val="6633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D7BDED-9D8E-4E53-A879-25D5A5E2109A}" type="slidenum">
              <a:rPr lang="en-US" smtClean="0">
                <a:solidFill>
                  <a:srgbClr val="663300"/>
                </a:solidFill>
              </a:rPr>
              <a:pPr>
                <a:defRPr/>
              </a:pPr>
              <a:t>‹nº›</a:t>
            </a:fld>
            <a:endParaRPr lang="en-US">
              <a:solidFill>
                <a:srgbClr val="6633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2051" name="Rectangle 3"/>
          <p:cNvSpPr>
            <a:spLocks noGrp="1" noChangeArrowheads="1"/>
          </p:cNvSpPr>
          <p:nvPr>
            <p:ph type="subTitle" idx="1"/>
          </p:nvPr>
        </p:nvSpPr>
        <p:spPr>
          <a:xfrm>
            <a:off x="1371600" y="3886200"/>
            <a:ext cx="6400800" cy="1752600"/>
          </a:xfrm>
        </p:spPr>
        <p:txBody>
          <a:bodyPr/>
          <a:lstStyle>
            <a:lvl1pPr marL="0" indent="0" algn="ctr">
              <a:buFontTx/>
              <a:buNone/>
              <a:defRPr sz="3600"/>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AAEFEA6-595C-41DB-A875-59D644E3969A}" type="slidenum">
              <a:rPr lang="en-US">
                <a:solidFill>
                  <a:srgbClr val="663300"/>
                </a:solidFill>
              </a:rPr>
              <a:pPr>
                <a:defRPr/>
              </a:pPr>
              <a:t>‹nº›</a:t>
            </a:fld>
            <a:endParaRPr lang="en-US">
              <a:solidFill>
                <a:srgbClr val="6633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D25248-63F1-4BE8-A60B-798FB5632D0F}" type="slidenum">
              <a:rPr lang="en-US">
                <a:solidFill>
                  <a:srgbClr val="663300"/>
                </a:solidFill>
              </a:rPr>
              <a:pPr>
                <a:defRPr/>
              </a:pPr>
              <a:t>‹nº›</a:t>
            </a:fld>
            <a:endParaRPr lang="en-US">
              <a:solidFill>
                <a:srgbClr val="6633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542AE1-472C-43DD-8623-5692867232B7}" type="slidenum">
              <a:rPr lang="en-US">
                <a:solidFill>
                  <a:srgbClr val="663300"/>
                </a:solidFill>
              </a:rPr>
              <a:pPr>
                <a:defRPr/>
              </a:pPr>
              <a:t>‹nº›</a:t>
            </a:fld>
            <a:endParaRPr lang="en-US">
              <a:solidFill>
                <a:srgbClr val="6633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622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86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B260DF-AF90-4377-92E9-12E5CFBDB3DC}" type="slidenum">
              <a:rPr lang="en-US">
                <a:solidFill>
                  <a:srgbClr val="663300"/>
                </a:solidFill>
              </a:rPr>
              <a:pPr>
                <a:defRPr/>
              </a:pPr>
              <a:t>‹nº›</a:t>
            </a:fld>
            <a:endParaRPr lang="en-US">
              <a:solidFill>
                <a:srgbClr val="6633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2994B78-A3AC-4BF5-A57D-2002B1947851}" type="slidenum">
              <a:rPr lang="en-US">
                <a:solidFill>
                  <a:srgbClr val="663300"/>
                </a:solidFill>
              </a:rPr>
              <a:pPr>
                <a:defRPr/>
              </a:pPr>
              <a:t>‹nº›</a:t>
            </a:fld>
            <a:endParaRPr lang="en-US">
              <a:solidFill>
                <a:srgbClr val="6633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FC5568B-B10B-4661-B234-DD836FD4D422}" type="slidenum">
              <a:rPr lang="en-US">
                <a:solidFill>
                  <a:srgbClr val="663300"/>
                </a:solidFill>
              </a:rPr>
              <a:pPr>
                <a:defRPr/>
              </a:pPr>
              <a:t>‹nº›</a:t>
            </a:fld>
            <a:endParaRPr lang="en-US">
              <a:solidFill>
                <a:srgbClr val="6633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EE85E0F-CF45-4197-A2F4-BE07494048D6}" type="slidenum">
              <a:rPr lang="en-US">
                <a:solidFill>
                  <a:srgbClr val="663300"/>
                </a:solidFill>
              </a:rPr>
              <a:pPr>
                <a:defRPr/>
              </a:pPr>
              <a:t>‹nº›</a:t>
            </a:fld>
            <a:endParaRPr lang="en-US">
              <a:solidFill>
                <a:srgbClr val="6633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B61C47-34C7-4F42-829D-00FC5180AED1}" type="slidenum">
              <a:rPr lang="en-US">
                <a:solidFill>
                  <a:srgbClr val="663300"/>
                </a:solidFill>
              </a:rPr>
              <a:pPr>
                <a:defRPr/>
              </a:pPr>
              <a:t>‹nº›</a:t>
            </a:fld>
            <a:endParaRPr lang="en-US">
              <a:solidFill>
                <a:srgbClr val="6633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911980-6A66-4AF6-9F67-1985CF5B315D}" type="slidenum">
              <a:rPr lang="en-US" smtClean="0">
                <a:solidFill>
                  <a:srgbClr val="663300"/>
                </a:solidFill>
              </a:rPr>
              <a:pPr>
                <a:defRPr/>
              </a:pPr>
              <a:t>‹nº›</a:t>
            </a:fld>
            <a:endParaRPr lang="en-US">
              <a:solidFill>
                <a:srgbClr val="6633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FFE723-48CA-4897-99E6-BA92B4213A36}" type="slidenum">
              <a:rPr lang="en-US">
                <a:solidFill>
                  <a:srgbClr val="663300"/>
                </a:solidFill>
              </a:rPr>
              <a:pPr>
                <a:defRPr/>
              </a:pPr>
              <a:t>‹nº›</a:t>
            </a:fld>
            <a:endParaRPr lang="en-US">
              <a:solidFill>
                <a:srgbClr val="6633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771E68-B9A7-41F3-962E-09ED39F0BC65}" type="slidenum">
              <a:rPr lang="en-US">
                <a:solidFill>
                  <a:srgbClr val="663300"/>
                </a:solidFill>
              </a:rPr>
              <a:pPr>
                <a:defRPr/>
              </a:pPr>
              <a:t>‹nº›</a:t>
            </a:fld>
            <a:endParaRPr lang="en-US">
              <a:solidFill>
                <a:srgbClr val="6633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622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13DEBF-8890-4C1D-9E2E-99B339F5161F}" type="slidenum">
              <a:rPr lang="en-US">
                <a:solidFill>
                  <a:srgbClr val="663300"/>
                </a:solidFill>
              </a:rPr>
              <a:pPr>
                <a:defRPr/>
              </a:pPr>
              <a:t>‹nº›</a:t>
            </a:fld>
            <a:endParaRPr lang="en-US">
              <a:solidFill>
                <a:srgbClr val="6633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362200" y="609600"/>
            <a:ext cx="60960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362200" y="1981200"/>
            <a:ext cx="29718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5486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A97851-DFB9-403A-B46E-6DB59883CC68}" type="slidenum">
              <a:rPr lang="en-US">
                <a:solidFill>
                  <a:srgbClr val="663300"/>
                </a:solidFill>
              </a:rPr>
              <a:pPr>
                <a:defRPr/>
              </a:pPr>
              <a:t>‹nº›</a:t>
            </a:fld>
            <a:endParaRPr lang="en-US">
              <a:solidFill>
                <a:srgbClr val="6633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8DC786-8761-49A1-82B8-C95C09998A4B}" type="slidenum">
              <a:rPr lang="en-US" smtClean="0">
                <a:solidFill>
                  <a:srgbClr val="663300"/>
                </a:solidFill>
              </a:rPr>
              <a:pPr>
                <a:defRPr/>
              </a:pPr>
              <a:t>‹nº›</a:t>
            </a:fld>
            <a:endParaRPr lang="en-US">
              <a:solidFill>
                <a:srgbClr val="6633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A0E96E-A195-483D-9776-102DC2DDC500}" type="slidenum">
              <a:rPr lang="en-US" smtClean="0">
                <a:solidFill>
                  <a:srgbClr val="663300"/>
                </a:solidFill>
              </a:rPr>
              <a:pPr>
                <a:defRPr/>
              </a:pPr>
              <a:t>‹nº›</a:t>
            </a:fld>
            <a:endParaRPr lang="en-US">
              <a:solidFill>
                <a:srgbClr val="6633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6ED2458-A888-475B-8AC1-098F19470ED8}" type="slidenum">
              <a:rPr lang="en-US" smtClean="0">
                <a:solidFill>
                  <a:srgbClr val="663300"/>
                </a:solidFill>
              </a:rPr>
              <a:pPr>
                <a:defRPr/>
              </a:pPr>
              <a:t>‹nº›</a:t>
            </a:fld>
            <a:endParaRPr lang="en-US">
              <a:solidFill>
                <a:srgbClr val="6633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D85880E-5E99-4C36-A995-3D01861064F3}" type="slidenum">
              <a:rPr lang="en-US" smtClean="0">
                <a:solidFill>
                  <a:srgbClr val="663300"/>
                </a:solidFill>
              </a:rPr>
              <a:pPr>
                <a:defRPr/>
              </a:pPr>
              <a:t>‹nº›</a:t>
            </a:fld>
            <a:endParaRPr lang="en-US">
              <a:solidFill>
                <a:srgbClr val="6633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E5C4BDC-8305-4D64-8CCB-79CFE00F9D80}" type="slidenum">
              <a:rPr lang="en-US" smtClean="0">
                <a:solidFill>
                  <a:srgbClr val="663300"/>
                </a:solidFill>
              </a:rPr>
              <a:pPr>
                <a:defRPr/>
              </a:pPr>
              <a:t>‹nº›</a:t>
            </a:fld>
            <a:endParaRPr lang="en-US">
              <a:solidFill>
                <a:srgbClr val="6633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FCC165-0709-4017-8205-8C0429F3684D}" type="slidenum">
              <a:rPr lang="en-US" smtClean="0">
                <a:solidFill>
                  <a:srgbClr val="663300"/>
                </a:solidFill>
              </a:rPr>
              <a:pPr>
                <a:defRPr/>
              </a:pPr>
              <a:t>‹nº›</a:t>
            </a:fld>
            <a:endParaRPr lang="en-US">
              <a:solidFill>
                <a:srgbClr val="6633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6633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6633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1BF062-740D-4088-84C9-E64053097302}" type="slidenum">
              <a:rPr lang="en-US" smtClean="0">
                <a:solidFill>
                  <a:srgbClr val="663300"/>
                </a:solidFill>
              </a:rPr>
              <a:pPr>
                <a:defRPr/>
              </a:pPr>
              <a:t>‹nº›</a:t>
            </a:fld>
            <a:endParaRPr lang="en-US">
              <a:solidFill>
                <a:srgbClr val="6633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mj-lt"/>
              </a:defRPr>
            </a:lvl1pPr>
          </a:lstStyle>
          <a:p>
            <a:pPr eaLnBrk="0" fontAlgn="base" hangingPunct="0">
              <a:spcBef>
                <a:spcPct val="0"/>
              </a:spcBef>
              <a:spcAft>
                <a:spcPct val="0"/>
              </a:spcAft>
            </a:pPr>
            <a:endParaRPr lang="en-US">
              <a:solidFill>
                <a:srgbClr val="663300"/>
              </a:solidFill>
              <a:effectLst>
                <a:outerShdw blurRad="38100" dist="38100" dir="2700000" algn="tl">
                  <a:srgbClr val="000000">
                    <a:alpha val="43137"/>
                  </a:srgbClr>
                </a:outerShdw>
              </a:effectLst>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j-lt"/>
              </a:defRPr>
            </a:lvl1pPr>
          </a:lstStyle>
          <a:p>
            <a:pPr algn="ctr" eaLnBrk="0" fontAlgn="base" hangingPunct="0">
              <a:spcBef>
                <a:spcPct val="0"/>
              </a:spcBef>
              <a:spcAft>
                <a:spcPct val="0"/>
              </a:spcAft>
            </a:pPr>
            <a:endParaRPr lang="en-US">
              <a:solidFill>
                <a:srgbClr val="663300"/>
              </a:solidFill>
              <a:effectLst>
                <a:outerShdw blurRad="38100" dist="38100" dir="2700000" algn="tl">
                  <a:srgbClr val="000000">
                    <a:alpha val="43137"/>
                  </a:srgbClr>
                </a:outerShdw>
              </a:effectLst>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j-lt"/>
              </a:defRPr>
            </a:lvl1pPr>
          </a:lstStyle>
          <a:p>
            <a:pPr eaLnBrk="0" fontAlgn="base" hangingPunct="0">
              <a:spcBef>
                <a:spcPct val="0"/>
              </a:spcBef>
              <a:spcAft>
                <a:spcPct val="0"/>
              </a:spcAft>
            </a:pPr>
            <a:fld id="{CBA81290-1778-47FD-8C68-81578D8411F5}" type="slidenum">
              <a:rPr lang="en-US" smtClean="0">
                <a:solidFill>
                  <a:srgbClr val="663300"/>
                </a:solidFill>
                <a:effectLst>
                  <a:outerShdw blurRad="38100" dist="38100" dir="2700000" algn="tl">
                    <a:srgbClr val="000000">
                      <a:alpha val="43137"/>
                    </a:srgbClr>
                  </a:outerShdw>
                </a:effectLst>
              </a:rPr>
              <a:pPr eaLnBrk="0" fontAlgn="base" hangingPunct="0">
                <a:spcBef>
                  <a:spcPct val="0"/>
                </a:spcBef>
                <a:spcAft>
                  <a:spcPct val="0"/>
                </a:spcAft>
              </a:pPr>
              <a:t>‹nº›</a:t>
            </a:fld>
            <a:endParaRPr lang="en-US">
              <a:solidFill>
                <a:srgbClr val="663300"/>
              </a:solidFill>
              <a:effectLst>
                <a:outerShdw blurRad="38100" dist="38100" dir="2700000" algn="tl">
                  <a:srgbClr val="000000">
                    <a:alpha val="43137"/>
                  </a:srgbClr>
                </a:outerShdw>
              </a:effectLst>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800">
          <a:solidFill>
            <a:schemeClr val="tx2"/>
          </a:solidFill>
          <a:latin typeface="+mj-lt"/>
          <a:ea typeface="+mj-ea"/>
          <a:cs typeface="+mj-cs"/>
        </a:defRPr>
      </a:lvl1pPr>
      <a:lvl2pPr algn="ctr" rtl="0" eaLnBrk="1" fontAlgn="base" hangingPunct="1">
        <a:spcBef>
          <a:spcPct val="0"/>
        </a:spcBef>
        <a:spcAft>
          <a:spcPct val="0"/>
        </a:spcAft>
        <a:defRPr sz="4800">
          <a:solidFill>
            <a:schemeClr val="tx2"/>
          </a:solidFill>
          <a:latin typeface="Times New Roman" pitchFamily="18" charset="0"/>
        </a:defRPr>
      </a:lvl2pPr>
      <a:lvl3pPr algn="ctr" rtl="0" eaLnBrk="1" fontAlgn="base" hangingPunct="1">
        <a:spcBef>
          <a:spcPct val="0"/>
        </a:spcBef>
        <a:spcAft>
          <a:spcPct val="0"/>
        </a:spcAft>
        <a:defRPr sz="4800">
          <a:solidFill>
            <a:schemeClr val="tx2"/>
          </a:solidFill>
          <a:latin typeface="Times New Roman" pitchFamily="18" charset="0"/>
        </a:defRPr>
      </a:lvl3pPr>
      <a:lvl4pPr algn="ctr" rtl="0" eaLnBrk="1" fontAlgn="base" hangingPunct="1">
        <a:spcBef>
          <a:spcPct val="0"/>
        </a:spcBef>
        <a:spcAft>
          <a:spcPct val="0"/>
        </a:spcAft>
        <a:defRPr sz="4800">
          <a:solidFill>
            <a:schemeClr val="tx2"/>
          </a:solidFill>
          <a:latin typeface="Times New Roman" pitchFamily="18" charset="0"/>
        </a:defRPr>
      </a:lvl4pPr>
      <a:lvl5pPr algn="ctr" rtl="0" eaLnBrk="1" fontAlgn="base" hangingPunct="1">
        <a:spcBef>
          <a:spcPct val="0"/>
        </a:spcBef>
        <a:spcAft>
          <a:spcPct val="0"/>
        </a:spcAft>
        <a:defRPr sz="4800">
          <a:solidFill>
            <a:schemeClr val="tx2"/>
          </a:solidFill>
          <a:latin typeface="Times New Roman" pitchFamily="18" charset="0"/>
        </a:defRPr>
      </a:lvl5pPr>
      <a:lvl6pPr marL="457200" algn="ctr" rtl="0" eaLnBrk="1" fontAlgn="base" hangingPunct="1">
        <a:spcBef>
          <a:spcPct val="0"/>
        </a:spcBef>
        <a:spcAft>
          <a:spcPct val="0"/>
        </a:spcAft>
        <a:defRPr sz="4800">
          <a:solidFill>
            <a:schemeClr val="tx2"/>
          </a:solidFill>
          <a:latin typeface="Times New Roman" pitchFamily="18" charset="0"/>
        </a:defRPr>
      </a:lvl6pPr>
      <a:lvl7pPr marL="914400" algn="ctr" rtl="0" eaLnBrk="1" fontAlgn="base" hangingPunct="1">
        <a:spcBef>
          <a:spcPct val="0"/>
        </a:spcBef>
        <a:spcAft>
          <a:spcPct val="0"/>
        </a:spcAft>
        <a:defRPr sz="4800">
          <a:solidFill>
            <a:schemeClr val="tx2"/>
          </a:solidFill>
          <a:latin typeface="Times New Roman" pitchFamily="18" charset="0"/>
        </a:defRPr>
      </a:lvl7pPr>
      <a:lvl8pPr marL="1371600" algn="ctr" rtl="0" eaLnBrk="1" fontAlgn="base" hangingPunct="1">
        <a:spcBef>
          <a:spcPct val="0"/>
        </a:spcBef>
        <a:spcAft>
          <a:spcPct val="0"/>
        </a:spcAft>
        <a:defRPr sz="4800">
          <a:solidFill>
            <a:schemeClr val="tx2"/>
          </a:solidFill>
          <a:latin typeface="Times New Roman" pitchFamily="18" charset="0"/>
        </a:defRPr>
      </a:lvl8pPr>
      <a:lvl9pPr marL="1828800" algn="ctr" rtl="0" eaLnBrk="1" fontAlgn="base" hangingPunct="1">
        <a:spcBef>
          <a:spcPct val="0"/>
        </a:spcBef>
        <a:spcAft>
          <a:spcPct val="0"/>
        </a:spcAft>
        <a:defRPr sz="48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b="1">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b="1">
          <a:solidFill>
            <a:srgbClr val="000000"/>
          </a:solidFill>
          <a:latin typeface="+mn-lt"/>
        </a:defRPr>
      </a:lvl2pPr>
      <a:lvl3pPr marL="1143000" indent="-228600" algn="l" rtl="0" eaLnBrk="1" fontAlgn="base" hangingPunct="1">
        <a:spcBef>
          <a:spcPct val="20000"/>
        </a:spcBef>
        <a:spcAft>
          <a:spcPct val="0"/>
        </a:spcAft>
        <a:buChar char="•"/>
        <a:defRPr sz="2400" b="1">
          <a:solidFill>
            <a:srgbClr val="000000"/>
          </a:solidFill>
          <a:latin typeface="+mn-lt"/>
        </a:defRPr>
      </a:lvl3pPr>
      <a:lvl4pPr marL="1600200" indent="-228600" algn="l" rtl="0" eaLnBrk="1" fontAlgn="base" hangingPunct="1">
        <a:spcBef>
          <a:spcPct val="20000"/>
        </a:spcBef>
        <a:spcAft>
          <a:spcPct val="0"/>
        </a:spcAft>
        <a:buChar char="–"/>
        <a:defRPr sz="2000" b="1">
          <a:solidFill>
            <a:srgbClr val="000000"/>
          </a:solidFill>
          <a:latin typeface="+mn-lt"/>
        </a:defRPr>
      </a:lvl4pPr>
      <a:lvl5pPr marL="2057400" indent="-228600" algn="l" rtl="0" eaLnBrk="1" fontAlgn="base" hangingPunct="1">
        <a:spcBef>
          <a:spcPct val="20000"/>
        </a:spcBef>
        <a:spcAft>
          <a:spcPct val="0"/>
        </a:spcAft>
        <a:buChar char="»"/>
        <a:defRPr sz="2000" b="1">
          <a:solidFill>
            <a:srgbClr val="000000"/>
          </a:solidFill>
          <a:latin typeface="+mn-lt"/>
        </a:defRPr>
      </a:lvl5pPr>
      <a:lvl6pPr marL="2514600" indent="-228600" algn="l" rtl="0" eaLnBrk="1" fontAlgn="base" hangingPunct="1">
        <a:spcBef>
          <a:spcPct val="20000"/>
        </a:spcBef>
        <a:spcAft>
          <a:spcPct val="0"/>
        </a:spcAft>
        <a:buChar char="»"/>
        <a:defRPr sz="2000" b="1">
          <a:solidFill>
            <a:srgbClr val="000000"/>
          </a:solidFill>
          <a:latin typeface="+mn-lt"/>
        </a:defRPr>
      </a:lvl6pPr>
      <a:lvl7pPr marL="2971800" indent="-228600" algn="l" rtl="0" eaLnBrk="1" fontAlgn="base" hangingPunct="1">
        <a:spcBef>
          <a:spcPct val="20000"/>
        </a:spcBef>
        <a:spcAft>
          <a:spcPct val="0"/>
        </a:spcAft>
        <a:buChar char="»"/>
        <a:defRPr sz="2000" b="1">
          <a:solidFill>
            <a:srgbClr val="000000"/>
          </a:solidFill>
          <a:latin typeface="+mn-lt"/>
        </a:defRPr>
      </a:lvl7pPr>
      <a:lvl8pPr marL="3429000" indent="-228600" algn="l" rtl="0" eaLnBrk="1" fontAlgn="base" hangingPunct="1">
        <a:spcBef>
          <a:spcPct val="20000"/>
        </a:spcBef>
        <a:spcAft>
          <a:spcPct val="0"/>
        </a:spcAft>
        <a:buChar char="»"/>
        <a:defRPr sz="2000" b="1">
          <a:solidFill>
            <a:srgbClr val="000000"/>
          </a:solidFill>
          <a:latin typeface="+mn-lt"/>
        </a:defRPr>
      </a:lvl8pPr>
      <a:lvl9pPr marL="3886200" indent="-228600" algn="l" rtl="0" eaLnBrk="1" fontAlgn="base" hangingPunct="1">
        <a:spcBef>
          <a:spcPct val="20000"/>
        </a:spcBef>
        <a:spcAft>
          <a:spcPct val="0"/>
        </a:spcAft>
        <a:buChar char="»"/>
        <a:defRPr sz="2000" b="1">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362200" y="609600"/>
            <a:ext cx="6096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2362200" y="1981200"/>
            <a:ext cx="6096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mj-lt"/>
              </a:defRPr>
            </a:lvl1pPr>
          </a:lstStyle>
          <a:p>
            <a:pPr eaLnBrk="0" fontAlgn="base" hangingPunct="0">
              <a:spcBef>
                <a:spcPct val="0"/>
              </a:spcBef>
              <a:spcAft>
                <a:spcPct val="0"/>
              </a:spcAft>
              <a:defRPr/>
            </a:pPr>
            <a:endParaRPr lang="en-US">
              <a:solidFill>
                <a:srgbClr val="6633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j-lt"/>
              </a:defRPr>
            </a:lvl1pPr>
          </a:lstStyle>
          <a:p>
            <a:pPr algn="ctr" eaLnBrk="0" fontAlgn="base" hangingPunct="0">
              <a:spcBef>
                <a:spcPct val="0"/>
              </a:spcBef>
              <a:spcAft>
                <a:spcPct val="0"/>
              </a:spcAft>
              <a:defRPr/>
            </a:pPr>
            <a:endParaRPr lang="en-US">
              <a:solidFill>
                <a:srgbClr val="6633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j-lt"/>
              </a:defRPr>
            </a:lvl1pPr>
          </a:lstStyle>
          <a:p>
            <a:pPr eaLnBrk="0" fontAlgn="base" hangingPunct="0">
              <a:spcBef>
                <a:spcPct val="0"/>
              </a:spcBef>
              <a:spcAft>
                <a:spcPct val="0"/>
              </a:spcAft>
              <a:defRPr/>
            </a:pPr>
            <a:fld id="{0C5D9E26-7E51-41B0-ACC4-9FEBE73C965B}" type="slidenum">
              <a:rPr lang="en-US">
                <a:solidFill>
                  <a:srgbClr val="663300"/>
                </a:solidFill>
                <a:effectLst>
                  <a:outerShdw blurRad="38100" dist="38100" dir="2700000" algn="tl">
                    <a:srgbClr val="000000">
                      <a:alpha val="43137"/>
                    </a:srgbClr>
                  </a:outerShdw>
                </a:effectLst>
              </a:rPr>
              <a:pPr eaLnBrk="0" fontAlgn="base" hangingPunct="0">
                <a:spcBef>
                  <a:spcPct val="0"/>
                </a:spcBef>
                <a:spcAft>
                  <a:spcPct val="0"/>
                </a:spcAft>
                <a:defRPr/>
              </a:pPr>
              <a:t>‹nº›</a:t>
            </a:fld>
            <a:endParaRPr lang="en-US">
              <a:solidFill>
                <a:srgbClr val="663300"/>
              </a:solidFill>
              <a:effectLst>
                <a:outerShdw blurRad="38100" dist="38100" dir="2700000" algn="tl">
                  <a:srgbClr val="000000">
                    <a:alpha val="43137"/>
                  </a:srgbClr>
                </a:outerShdw>
              </a:effectLst>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1" fontAlgn="base" hangingPunct="1">
        <a:spcBef>
          <a:spcPct val="0"/>
        </a:spcBef>
        <a:spcAft>
          <a:spcPct val="0"/>
        </a:spcAft>
        <a:defRPr sz="4800">
          <a:solidFill>
            <a:schemeClr val="tx2"/>
          </a:solidFill>
          <a:latin typeface="+mj-lt"/>
          <a:ea typeface="+mj-ea"/>
          <a:cs typeface="+mj-cs"/>
        </a:defRPr>
      </a:lvl1pPr>
      <a:lvl2pPr algn="ctr" rtl="0" eaLnBrk="1" fontAlgn="base" hangingPunct="1">
        <a:spcBef>
          <a:spcPct val="0"/>
        </a:spcBef>
        <a:spcAft>
          <a:spcPct val="0"/>
        </a:spcAft>
        <a:defRPr sz="4800">
          <a:solidFill>
            <a:schemeClr val="tx2"/>
          </a:solidFill>
          <a:latin typeface="Times New Roman" pitchFamily="18" charset="0"/>
        </a:defRPr>
      </a:lvl2pPr>
      <a:lvl3pPr algn="ctr" rtl="0" eaLnBrk="1" fontAlgn="base" hangingPunct="1">
        <a:spcBef>
          <a:spcPct val="0"/>
        </a:spcBef>
        <a:spcAft>
          <a:spcPct val="0"/>
        </a:spcAft>
        <a:defRPr sz="4800">
          <a:solidFill>
            <a:schemeClr val="tx2"/>
          </a:solidFill>
          <a:latin typeface="Times New Roman" pitchFamily="18" charset="0"/>
        </a:defRPr>
      </a:lvl3pPr>
      <a:lvl4pPr algn="ctr" rtl="0" eaLnBrk="1" fontAlgn="base" hangingPunct="1">
        <a:spcBef>
          <a:spcPct val="0"/>
        </a:spcBef>
        <a:spcAft>
          <a:spcPct val="0"/>
        </a:spcAft>
        <a:defRPr sz="4800">
          <a:solidFill>
            <a:schemeClr val="tx2"/>
          </a:solidFill>
          <a:latin typeface="Times New Roman" pitchFamily="18" charset="0"/>
        </a:defRPr>
      </a:lvl4pPr>
      <a:lvl5pPr algn="ctr" rtl="0" eaLnBrk="1" fontAlgn="base" hangingPunct="1">
        <a:spcBef>
          <a:spcPct val="0"/>
        </a:spcBef>
        <a:spcAft>
          <a:spcPct val="0"/>
        </a:spcAft>
        <a:defRPr sz="4800">
          <a:solidFill>
            <a:schemeClr val="tx2"/>
          </a:solidFill>
          <a:latin typeface="Times New Roman" pitchFamily="18" charset="0"/>
        </a:defRPr>
      </a:lvl5pPr>
      <a:lvl6pPr marL="457200" algn="ctr" rtl="0" eaLnBrk="1" fontAlgn="base" hangingPunct="1">
        <a:spcBef>
          <a:spcPct val="0"/>
        </a:spcBef>
        <a:spcAft>
          <a:spcPct val="0"/>
        </a:spcAft>
        <a:defRPr sz="4800">
          <a:solidFill>
            <a:schemeClr val="tx2"/>
          </a:solidFill>
          <a:latin typeface="Times New Roman" pitchFamily="18" charset="0"/>
        </a:defRPr>
      </a:lvl6pPr>
      <a:lvl7pPr marL="914400" algn="ctr" rtl="0" eaLnBrk="1" fontAlgn="base" hangingPunct="1">
        <a:spcBef>
          <a:spcPct val="0"/>
        </a:spcBef>
        <a:spcAft>
          <a:spcPct val="0"/>
        </a:spcAft>
        <a:defRPr sz="4800">
          <a:solidFill>
            <a:schemeClr val="tx2"/>
          </a:solidFill>
          <a:latin typeface="Times New Roman" pitchFamily="18" charset="0"/>
        </a:defRPr>
      </a:lvl7pPr>
      <a:lvl8pPr marL="1371600" algn="ctr" rtl="0" eaLnBrk="1" fontAlgn="base" hangingPunct="1">
        <a:spcBef>
          <a:spcPct val="0"/>
        </a:spcBef>
        <a:spcAft>
          <a:spcPct val="0"/>
        </a:spcAft>
        <a:defRPr sz="4800">
          <a:solidFill>
            <a:schemeClr val="tx2"/>
          </a:solidFill>
          <a:latin typeface="Times New Roman" pitchFamily="18" charset="0"/>
        </a:defRPr>
      </a:lvl8pPr>
      <a:lvl9pPr marL="1828800" algn="ctr" rtl="0" eaLnBrk="1" fontAlgn="base" hangingPunct="1">
        <a:spcBef>
          <a:spcPct val="0"/>
        </a:spcBef>
        <a:spcAft>
          <a:spcPct val="0"/>
        </a:spcAft>
        <a:defRPr sz="48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b="1">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b="1">
          <a:solidFill>
            <a:srgbClr val="000000"/>
          </a:solidFill>
          <a:latin typeface="+mn-lt"/>
        </a:defRPr>
      </a:lvl2pPr>
      <a:lvl3pPr marL="1143000" indent="-228600" algn="l" rtl="0" eaLnBrk="1" fontAlgn="base" hangingPunct="1">
        <a:spcBef>
          <a:spcPct val="20000"/>
        </a:spcBef>
        <a:spcAft>
          <a:spcPct val="0"/>
        </a:spcAft>
        <a:buChar char="•"/>
        <a:defRPr sz="2400" b="1">
          <a:solidFill>
            <a:srgbClr val="000000"/>
          </a:solidFill>
          <a:latin typeface="+mn-lt"/>
        </a:defRPr>
      </a:lvl3pPr>
      <a:lvl4pPr marL="1600200" indent="-228600" algn="l" rtl="0" eaLnBrk="1" fontAlgn="base" hangingPunct="1">
        <a:spcBef>
          <a:spcPct val="20000"/>
        </a:spcBef>
        <a:spcAft>
          <a:spcPct val="0"/>
        </a:spcAft>
        <a:buChar char="–"/>
        <a:defRPr sz="2000" b="1">
          <a:solidFill>
            <a:srgbClr val="000000"/>
          </a:solidFill>
          <a:latin typeface="+mn-lt"/>
        </a:defRPr>
      </a:lvl4pPr>
      <a:lvl5pPr marL="2057400" indent="-228600" algn="l" rtl="0" eaLnBrk="1" fontAlgn="base" hangingPunct="1">
        <a:spcBef>
          <a:spcPct val="20000"/>
        </a:spcBef>
        <a:spcAft>
          <a:spcPct val="0"/>
        </a:spcAft>
        <a:buChar char="»"/>
        <a:defRPr sz="2000" b="1">
          <a:solidFill>
            <a:srgbClr val="000000"/>
          </a:solidFill>
          <a:latin typeface="+mn-lt"/>
        </a:defRPr>
      </a:lvl5pPr>
      <a:lvl6pPr marL="2514600" indent="-228600" algn="l" rtl="0" eaLnBrk="1" fontAlgn="base" hangingPunct="1">
        <a:spcBef>
          <a:spcPct val="20000"/>
        </a:spcBef>
        <a:spcAft>
          <a:spcPct val="0"/>
        </a:spcAft>
        <a:buChar char="»"/>
        <a:defRPr sz="2000" b="1">
          <a:solidFill>
            <a:srgbClr val="000000"/>
          </a:solidFill>
          <a:latin typeface="+mn-lt"/>
        </a:defRPr>
      </a:lvl6pPr>
      <a:lvl7pPr marL="2971800" indent="-228600" algn="l" rtl="0" eaLnBrk="1" fontAlgn="base" hangingPunct="1">
        <a:spcBef>
          <a:spcPct val="20000"/>
        </a:spcBef>
        <a:spcAft>
          <a:spcPct val="0"/>
        </a:spcAft>
        <a:buChar char="»"/>
        <a:defRPr sz="2000" b="1">
          <a:solidFill>
            <a:srgbClr val="000000"/>
          </a:solidFill>
          <a:latin typeface="+mn-lt"/>
        </a:defRPr>
      </a:lvl7pPr>
      <a:lvl8pPr marL="3429000" indent="-228600" algn="l" rtl="0" eaLnBrk="1" fontAlgn="base" hangingPunct="1">
        <a:spcBef>
          <a:spcPct val="20000"/>
        </a:spcBef>
        <a:spcAft>
          <a:spcPct val="0"/>
        </a:spcAft>
        <a:buChar char="»"/>
        <a:defRPr sz="2000" b="1">
          <a:solidFill>
            <a:srgbClr val="000000"/>
          </a:solidFill>
          <a:latin typeface="+mn-lt"/>
        </a:defRPr>
      </a:lvl8pPr>
      <a:lvl9pPr marL="3886200" indent="-228600" algn="l" rtl="0" eaLnBrk="1" fontAlgn="base" hangingPunct="1">
        <a:spcBef>
          <a:spcPct val="20000"/>
        </a:spcBef>
        <a:spcAft>
          <a:spcPct val="0"/>
        </a:spcAft>
        <a:buChar char="»"/>
        <a:defRPr sz="2000" b="1">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05Geology%20-%20Evidences.pptx" TargetMode="External"/><Relationship Id="rId3" Type="http://schemas.openxmlformats.org/officeDocument/2006/relationships/image" Target="../media/image5.png"/><Relationship Id="rId7" Type="http://schemas.openxmlformats.org/officeDocument/2006/relationships/hyperlink" Target="04Geology%20-%20Natureza.pptx" TargetMode="External"/><Relationship Id="rId12" Type="http://schemas.openxmlformats.org/officeDocument/2006/relationships/hyperlink" Target="09Geology%20-%20Conclusions.ppt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03Geologia%20-%20Non-Biblico.pptx" TargetMode="External"/><Relationship Id="rId11" Type="http://schemas.openxmlformats.org/officeDocument/2006/relationships/hyperlink" Target="08Geology%20-%20Post%20Flood%20Events.pptx" TargetMode="External"/><Relationship Id="rId5" Type="http://schemas.openxmlformats.org/officeDocument/2006/relationships/hyperlink" Target="02Geologia%20-%20Biblical%20Record.pptx" TargetMode="External"/><Relationship Id="rId10" Type="http://schemas.openxmlformats.org/officeDocument/2006/relationships/hyperlink" Target="07Geology%20-%20Explanations.pptx" TargetMode="External"/><Relationship Id="rId4" Type="http://schemas.openxmlformats.org/officeDocument/2006/relationships/hyperlink" Target="01Geologia%20-%20Intro.pptx" TargetMode="External"/><Relationship Id="rId9" Type="http://schemas.openxmlformats.org/officeDocument/2006/relationships/hyperlink" Target="06Geology%20-%20Geologic%20Processes.ppt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27384"/>
            <a:ext cx="9144000" cy="6858000"/>
          </a:xfrm>
          <a:prstGeom prst="rect">
            <a:avLst/>
          </a:prstGeom>
          <a:noFill/>
          <a:ln w="9525">
            <a:noFill/>
            <a:miter lim="800000"/>
            <a:headEnd/>
            <a:tailEnd/>
          </a:ln>
        </p:spPr>
      </p:pic>
      <p:sp>
        <p:nvSpPr>
          <p:cNvPr id="8" name="Rectangle 7"/>
          <p:cNvSpPr/>
          <p:nvPr/>
        </p:nvSpPr>
        <p:spPr>
          <a:xfrm>
            <a:off x="1115488" y="-53518"/>
            <a:ext cx="6840888" cy="5170646"/>
          </a:xfrm>
          <a:prstGeom prst="rect">
            <a:avLst/>
          </a:prstGeom>
          <a:noFill/>
          <a:effectLst>
            <a:outerShdw blurRad="50800" dist="50800" dir="5400000" algn="ctr" rotWithShape="0">
              <a:schemeClr val="bg1"/>
            </a:outerShdw>
          </a:effectLst>
        </p:spPr>
        <p:txBody>
          <a:bodyPr wrap="square" lIns="91440" tIns="45720" rIns="91440" bIns="45720">
            <a:spAutoFit/>
          </a:bodyPr>
          <a:lstStyle/>
          <a:p>
            <a:pPr algn="ctr"/>
            <a:r>
              <a:rPr lang="en-US" sz="11000" b="1" kern="0"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Geologia</a:t>
            </a:r>
            <a:r>
              <a:rPr lang="en-US" sz="11000" b="1" kern="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do </a:t>
            </a:r>
          </a:p>
          <a:p>
            <a:pPr algn="ctr"/>
            <a:r>
              <a:rPr lang="en-US" sz="11000" b="1" kern="0"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Dilúvio</a:t>
            </a:r>
            <a:endParaRPr lang="en-US" sz="11000" b="1" kern="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4" name="Rectangle 3"/>
          <p:cNvSpPr/>
          <p:nvPr/>
        </p:nvSpPr>
        <p:spPr>
          <a:xfrm>
            <a:off x="72008" y="4987042"/>
            <a:ext cx="8964488" cy="1754326"/>
          </a:xfrm>
          <a:prstGeom prst="rect">
            <a:avLst/>
          </a:prstGeom>
          <a:noFill/>
          <a:effectLst>
            <a:outerShdw blurRad="50800" dist="50800" dir="5400000" algn="ctr" rotWithShape="0">
              <a:schemeClr val="bg1"/>
            </a:outerShdw>
          </a:effectLst>
        </p:spPr>
        <p:txBody>
          <a:bodyPr wrap="square" lIns="91440" tIns="45720" rIns="91440" bIns="45720">
            <a:spAutoFit/>
          </a:bodyPr>
          <a:lstStyle/>
          <a:p>
            <a:pPr algn="ctr"/>
            <a:r>
              <a:rPr lang="en-US" sz="4000" b="1" kern="0" dirty="0" err="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Processos</a:t>
            </a:r>
            <a:r>
              <a:rPr lang="en-US" sz="4000" b="1" kern="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a:t>
            </a:r>
            <a:r>
              <a:rPr lang="en-US" sz="4000" b="1" kern="0" dirty="0" err="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Geológicos</a:t>
            </a:r>
            <a:r>
              <a:rPr lang="en-US" sz="4000" b="1" kern="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- 8</a:t>
            </a:r>
            <a:r>
              <a:rPr lang="en-US" sz="4000" b="1" kern="0" baseline="3000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a</a:t>
            </a:r>
            <a:r>
              <a:rPr lang="en-US" sz="4000" b="1" kern="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Parte</a:t>
            </a:r>
          </a:p>
          <a:p>
            <a:pPr algn="ctr"/>
            <a:r>
              <a:rPr lang="en-US" sz="4000" b="1" kern="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INTRODUÇÃO</a:t>
            </a:r>
          </a:p>
          <a:p>
            <a:pPr algn="ctr"/>
            <a:r>
              <a:rPr lang="en-US" sz="2800" b="1" kern="0" dirty="0" err="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Versão</a:t>
            </a:r>
            <a:r>
              <a:rPr lang="en-US" sz="2800" b="1" kern="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1</a:t>
            </a:r>
            <a:endParaRPr lang="en-US" sz="2800" b="1" kern="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179512" y="1189196"/>
            <a:ext cx="8712968" cy="5693866"/>
          </a:xfrm>
          <a:prstGeom prst="rect">
            <a:avLst/>
          </a:prstGeom>
          <a:noFill/>
        </p:spPr>
        <p:txBody>
          <a:bodyPr wrap="square" lIns="91440" tIns="45720" rIns="91440" bIns="45720">
            <a:spAutoFit/>
          </a:bodyPr>
          <a:lstStyle/>
          <a:p>
            <a:pPr algn="ctr"/>
            <a:r>
              <a:rPr lang="pt-BR" sz="2800" b="1" kern="0" dirty="0" smtClean="0">
                <a:ln w="1905"/>
                <a:solidFill>
                  <a:schemeClr val="bg1"/>
                </a:solidFill>
                <a:effectLst>
                  <a:outerShdw blurRad="38100" dist="38100" dir="2700000" algn="tl">
                    <a:srgbClr val="000000">
                      <a:alpha val="43137"/>
                    </a:srgbClr>
                  </a:outerShdw>
                </a:effectLst>
              </a:rPr>
              <a:t>O criacionista afirma que devemos ver os processos geológicos como sendo o resultado de CATASTROFISMO. Eventos muito curtos, com um poder imenso, que são responsáveis por as principais características da planeta. Isso quer dizer que os processos geológicos eram rápidos, é suficiente para explicar a Terra com poucos milhares de anos. Isso foi a interpretação antes da evolução.</a:t>
            </a:r>
          </a:p>
          <a:p>
            <a:pPr algn="ctr"/>
            <a:endParaRPr lang="pt-BR" sz="2800" b="1" kern="0" dirty="0" smtClean="0">
              <a:ln w="1905"/>
              <a:solidFill>
                <a:schemeClr val="bg1"/>
              </a:solidFill>
              <a:effectLst>
                <a:outerShdw blurRad="38100" dist="38100" dir="2700000" algn="tl">
                  <a:srgbClr val="000000">
                    <a:alpha val="43137"/>
                  </a:srgbClr>
                </a:outerShdw>
              </a:effectLst>
            </a:endParaRPr>
          </a:p>
          <a:p>
            <a:pPr algn="ctr"/>
            <a:r>
              <a:rPr lang="pt-BR" sz="2800" b="1" kern="0" dirty="0" smtClean="0">
                <a:ln w="1905"/>
                <a:solidFill>
                  <a:schemeClr val="bg1"/>
                </a:solidFill>
                <a:effectLst>
                  <a:outerShdw blurRad="38100" dist="38100" dir="2700000" algn="tl">
                    <a:srgbClr val="000000">
                      <a:alpha val="43137"/>
                    </a:srgbClr>
                  </a:outerShdw>
                </a:effectLst>
              </a:rPr>
              <a:t>ASSIM NÃO NECESSITAMOS MILHÕES DE ANOS PARA FORMAR A PLANETA.</a:t>
            </a:r>
          </a:p>
          <a:p>
            <a:pPr algn="ctr">
              <a:buFont typeface="Arial" charset="0"/>
              <a:buChar char="•"/>
            </a:pPr>
            <a:endParaRPr lang="en-US" sz="2800" b="1" kern="0" dirty="0" smtClean="0">
              <a:ln w="1905"/>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216024" y="188640"/>
            <a:ext cx="8604448"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rPr>
              <a:t>PROCESSOS GEOLÓGICOS</a:t>
            </a:r>
          </a:p>
        </p:txBody>
      </p:sp>
    </p:spTree>
  </p:cSld>
  <p:clrMapOvr>
    <a:masterClrMapping/>
  </p:clrMapOvr>
  <p:transition advClick="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 name="Title 8"/>
          <p:cNvSpPr txBox="1">
            <a:spLocks/>
          </p:cNvSpPr>
          <p:nvPr/>
        </p:nvSpPr>
        <p:spPr bwMode="auto">
          <a:xfrm>
            <a:off x="0" y="125760"/>
            <a:ext cx="9144000" cy="15030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4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ea typeface="+mj-ea"/>
                <a:cs typeface="+mj-cs"/>
              </a:rPr>
              <a:t>VISÕES GEOLOGICOS DO MUNDO</a:t>
            </a:r>
            <a:endParaRPr kumimoji="0" lang="en-US" sz="48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ea typeface="+mj-ea"/>
              <a:cs typeface="+mj-cs"/>
            </a:endParaRPr>
          </a:p>
        </p:txBody>
      </p:sp>
      <p:sp>
        <p:nvSpPr>
          <p:cNvPr id="10" name="Rectangle 1028"/>
          <p:cNvSpPr txBox="1">
            <a:spLocks noChangeArrowheads="1"/>
          </p:cNvSpPr>
          <p:nvPr/>
        </p:nvSpPr>
        <p:spPr bwMode="auto">
          <a:xfrm>
            <a:off x="3851920" y="1741512"/>
            <a:ext cx="5112568"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pt-BR" sz="2100" b="1" i="0" u="none" strike="noStrike" kern="0" cap="none" spc="50" normalizeH="0" baseline="0" noProof="0" dirty="0" smtClean="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uLnTx/>
                <a:uFillTx/>
                <a:ea typeface="+mn-ea"/>
                <a:cs typeface="+mn-cs"/>
              </a:rPr>
              <a:t>Catastrofismo</a:t>
            </a:r>
            <a:br>
              <a:rPr kumimoji="0" lang="pt-BR" sz="2100" b="1" i="0" u="none" strike="noStrike" kern="0" cap="none" spc="50" normalizeH="0" baseline="0" noProof="0" dirty="0" smtClean="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uLnTx/>
                <a:uFillTx/>
                <a:ea typeface="+mn-ea"/>
                <a:cs typeface="+mn-cs"/>
              </a:rPr>
            </a:br>
            <a:r>
              <a:rPr kumimoji="0" lang="pt-BR" sz="2100" b="1" i="0" u="none" strike="noStrike" kern="0" cap="none" spc="50" normalizeH="0" baseline="0" noProof="0" dirty="0" smtClean="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uLnTx/>
                <a:uFillTx/>
                <a:ea typeface="+mn-ea"/>
                <a:cs typeface="+mn-cs"/>
              </a:rPr>
              <a:t>Antes do século 19, os geólogos em grande parte acreditaram que as catástrofes, como o dilúvio bíblico, foram responsáveis ​​para a maioria das rochas e seus fósseis. </a:t>
            </a:r>
            <a:br>
              <a:rPr kumimoji="0" lang="pt-BR" sz="2100" b="1" i="0" u="none" strike="noStrike" kern="0" cap="none" spc="50" normalizeH="0" baseline="0" noProof="0" dirty="0" smtClean="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uLnTx/>
                <a:uFillTx/>
                <a:ea typeface="+mn-ea"/>
                <a:cs typeface="+mn-cs"/>
              </a:rPr>
            </a:br>
            <a:r>
              <a:rPr kumimoji="0" lang="pt-BR" sz="2100" b="1" i="0" u="none" strike="noStrike" kern="0" cap="none" spc="50" normalizeH="0" baseline="0" noProof="0" dirty="0" smtClean="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uLnTx/>
                <a:uFillTx/>
                <a:ea typeface="+mn-ea"/>
                <a:cs typeface="+mn-cs"/>
              </a:rPr>
              <a:t/>
            </a:r>
            <a:br>
              <a:rPr kumimoji="0" lang="pt-BR" sz="2100" b="1" i="0" u="none" strike="noStrike" kern="0" cap="none" spc="50" normalizeH="0" baseline="0" noProof="0" dirty="0" smtClean="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uLnTx/>
                <a:uFillTx/>
                <a:ea typeface="+mn-ea"/>
                <a:cs typeface="+mn-cs"/>
              </a:rPr>
            </a:br>
            <a:r>
              <a:rPr kumimoji="0" lang="pt-BR" sz="2100" b="1" i="0" u="none" strike="noStrike" kern="0" cap="none" spc="50" normalizeH="0" baseline="0" noProof="0" dirty="0" smtClean="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uLnTx/>
                <a:uFillTx/>
                <a:ea typeface="+mn-ea"/>
                <a:cs typeface="+mn-cs"/>
              </a:rPr>
              <a:t>Uniformitarianismo</a:t>
            </a:r>
            <a:br>
              <a:rPr kumimoji="0" lang="pt-BR" sz="2100" b="1" i="0" u="none" strike="noStrike" kern="0" cap="none" spc="50" normalizeH="0" baseline="0" noProof="0" dirty="0" smtClean="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uLnTx/>
                <a:uFillTx/>
                <a:ea typeface="+mn-ea"/>
                <a:cs typeface="+mn-cs"/>
              </a:rPr>
            </a:br>
            <a:r>
              <a:rPr kumimoji="0" lang="pt-BR" sz="2100" b="1" i="0" u="none" strike="noStrike" kern="0" cap="none" spc="50" normalizeH="0" baseline="0" noProof="0" dirty="0" smtClean="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uLnTx/>
                <a:uFillTx/>
                <a:ea typeface="+mn-ea"/>
                <a:cs typeface="+mn-cs"/>
              </a:rPr>
              <a:t>Por volta de 1850 o ponto de vista não-catastrófico da geologia da Terra começou a se desenvolver, que sugereu que os processos graduais e intensidades uniformes eram responsáveis para as rochas e fósseis.</a:t>
            </a:r>
            <a:endParaRPr kumimoji="0" lang="en-US" sz="2100" b="1" i="0" u="none" strike="noStrike" kern="0" cap="none" spc="50" normalizeH="0" baseline="0" noProof="0" dirty="0">
              <a:ln w="13500">
                <a:solidFill>
                  <a:schemeClr val="accent1">
                    <a:shade val="2500"/>
                    <a:alpha val="6500"/>
                  </a:schemeClr>
                </a:solidFill>
                <a:prstDash val="solid"/>
              </a:ln>
              <a:solidFill>
                <a:schemeClr val="bg1"/>
              </a:solidFill>
              <a:effectLst>
                <a:outerShdw blurRad="38100" dist="38100" dir="2700000" algn="tl">
                  <a:srgbClr val="000000">
                    <a:alpha val="43137"/>
                  </a:srgbClr>
                </a:outerShdw>
              </a:effectLst>
              <a:uLnTx/>
              <a:uFillTx/>
              <a:ea typeface="+mn-ea"/>
              <a:cs typeface="+mn-cs"/>
            </a:endParaRPr>
          </a:p>
        </p:txBody>
      </p:sp>
      <p:sp>
        <p:nvSpPr>
          <p:cNvPr id="11" name="Rectangle 5"/>
          <p:cNvSpPr>
            <a:spLocks noChangeArrowheads="1"/>
          </p:cNvSpPr>
          <p:nvPr/>
        </p:nvSpPr>
        <p:spPr bwMode="auto">
          <a:xfrm>
            <a:off x="251520" y="4831992"/>
            <a:ext cx="3240360" cy="1477328"/>
          </a:xfrm>
          <a:prstGeom prst="rect">
            <a:avLst/>
          </a:prstGeom>
          <a:noFill/>
          <a:ln w="9525">
            <a:noFill/>
            <a:miter lim="800000"/>
            <a:headEnd/>
            <a:tailEnd/>
          </a:ln>
          <a:effectLst/>
        </p:spPr>
        <p:txBody>
          <a:bodyPr wrap="square">
            <a:spAutoFit/>
          </a:bodyPr>
          <a:lstStyle/>
          <a:p>
            <a:pPr algn="ctr"/>
            <a:r>
              <a:rPr lang="pt-BR" b="1" dirty="0" smtClean="0">
                <a:solidFill>
                  <a:schemeClr val="bg1"/>
                </a:solidFill>
                <a:effectLst>
                  <a:outerShdw blurRad="38100" dist="38100" dir="2700000" algn="tl">
                    <a:srgbClr val="000000">
                      <a:alpha val="43137"/>
                    </a:srgbClr>
                  </a:outerShdw>
                </a:effectLst>
              </a:rPr>
              <a:t>O Grand Canyon é uma prova de uma catástrofe ou milhões de anos de erosão?</a:t>
            </a:r>
          </a:p>
          <a:p>
            <a:pPr algn="ctr" eaLnBrk="0" fontAlgn="base" hangingPunct="0">
              <a:spcBef>
                <a:spcPct val="0"/>
              </a:spcBef>
              <a:spcAft>
                <a:spcPct val="0"/>
              </a:spcAft>
            </a:pPr>
            <a:endParaRPr lang="en-US" b="1" dirty="0">
              <a:solidFill>
                <a:schemeClr val="bg1"/>
              </a:solidFill>
              <a:effectLst>
                <a:outerShdw blurRad="38100" dist="38100" dir="2700000" algn="tl">
                  <a:srgbClr val="000000">
                    <a:alpha val="43137"/>
                  </a:srgbClr>
                </a:outerShdw>
              </a:effectLst>
            </a:endParaRPr>
          </a:p>
        </p:txBody>
      </p:sp>
      <p:pic>
        <p:nvPicPr>
          <p:cNvPr id="12" name="Picture 6" descr="grandcanyonpic"/>
          <p:cNvPicPr>
            <a:picLocks noChangeAspect="1" noChangeArrowheads="1"/>
          </p:cNvPicPr>
          <p:nvPr/>
        </p:nvPicPr>
        <p:blipFill>
          <a:blip r:embed="rId4" cstate="print"/>
          <a:srcRect/>
          <a:stretch>
            <a:fillRect/>
          </a:stretch>
        </p:blipFill>
        <p:spPr bwMode="auto">
          <a:xfrm>
            <a:off x="251520" y="2167696"/>
            <a:ext cx="3355029" cy="2232248"/>
          </a:xfrm>
          <a:prstGeom prst="rect">
            <a:avLst/>
          </a:prstGeom>
          <a:noFill/>
          <a:ln w="19050">
            <a:solidFill>
              <a:srgbClr val="000000"/>
            </a:solidFill>
          </a:ln>
        </p:spPr>
      </p:pic>
    </p:spTree>
  </p:cSld>
  <p:clrMapOvr>
    <a:masterClrMapping/>
  </p:clrMapOvr>
  <p:transition advClick="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 name="Title 8"/>
          <p:cNvSpPr txBox="1">
            <a:spLocks/>
          </p:cNvSpPr>
          <p:nvPr/>
        </p:nvSpPr>
        <p:spPr bwMode="auto">
          <a:xfrm>
            <a:off x="0" y="125760"/>
            <a:ext cx="9144000" cy="15030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4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ea typeface="+mj-ea"/>
                <a:cs typeface="+mj-cs"/>
              </a:rPr>
              <a:t>VISÕES GEOLOGICOS DO MUNDO</a:t>
            </a:r>
            <a:endParaRPr kumimoji="0" lang="en-US" sz="48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ea typeface="+mj-ea"/>
              <a:cs typeface="+mj-cs"/>
            </a:endParaRPr>
          </a:p>
        </p:txBody>
      </p:sp>
      <p:sp>
        <p:nvSpPr>
          <p:cNvPr id="7" name="Rectangle 4"/>
          <p:cNvSpPr txBox="1">
            <a:spLocks noChangeArrowheads="1"/>
          </p:cNvSpPr>
          <p:nvPr/>
        </p:nvSpPr>
        <p:spPr>
          <a:xfrm>
            <a:off x="4267200" y="1730093"/>
            <a:ext cx="4648200" cy="4495800"/>
          </a:xfrm>
          <a:prstGeom prst="rect">
            <a:avLst/>
          </a:prstGeom>
        </p:spPr>
        <p:txBody>
          <a:bodyPr/>
          <a:lstStyle>
            <a:lvl1pPr marL="342900" indent="-342900" algn="l" rtl="0" eaLnBrk="1" fontAlgn="base" hangingPunct="1">
              <a:spcBef>
                <a:spcPct val="20000"/>
              </a:spcBef>
              <a:spcAft>
                <a:spcPct val="0"/>
              </a:spcAft>
              <a:buChar char="•"/>
              <a:defRPr sz="3200" b="1">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b="1">
                <a:solidFill>
                  <a:srgbClr val="000000"/>
                </a:solidFill>
                <a:latin typeface="+mn-lt"/>
              </a:defRPr>
            </a:lvl2pPr>
            <a:lvl3pPr marL="1143000" indent="-228600" algn="l" rtl="0" eaLnBrk="1" fontAlgn="base" hangingPunct="1">
              <a:spcBef>
                <a:spcPct val="20000"/>
              </a:spcBef>
              <a:spcAft>
                <a:spcPct val="0"/>
              </a:spcAft>
              <a:buChar char="•"/>
              <a:defRPr sz="2400" b="1">
                <a:solidFill>
                  <a:srgbClr val="000000"/>
                </a:solidFill>
                <a:latin typeface="+mn-lt"/>
              </a:defRPr>
            </a:lvl3pPr>
            <a:lvl4pPr marL="1600200" indent="-228600" algn="l" rtl="0" eaLnBrk="1" fontAlgn="base" hangingPunct="1">
              <a:spcBef>
                <a:spcPct val="20000"/>
              </a:spcBef>
              <a:spcAft>
                <a:spcPct val="0"/>
              </a:spcAft>
              <a:buChar char="–"/>
              <a:defRPr sz="2000" b="1">
                <a:solidFill>
                  <a:srgbClr val="000000"/>
                </a:solidFill>
                <a:latin typeface="+mn-lt"/>
              </a:defRPr>
            </a:lvl4pPr>
            <a:lvl5pPr marL="2057400" indent="-228600" algn="l" rtl="0" eaLnBrk="1" fontAlgn="base" hangingPunct="1">
              <a:spcBef>
                <a:spcPct val="20000"/>
              </a:spcBef>
              <a:spcAft>
                <a:spcPct val="0"/>
              </a:spcAft>
              <a:buChar char="»"/>
              <a:defRPr sz="2000" b="1">
                <a:solidFill>
                  <a:srgbClr val="000000"/>
                </a:solidFill>
                <a:latin typeface="+mn-lt"/>
              </a:defRPr>
            </a:lvl5pPr>
            <a:lvl6pPr marL="2514600" indent="-228600" algn="l" rtl="0" eaLnBrk="1" fontAlgn="base" hangingPunct="1">
              <a:spcBef>
                <a:spcPct val="20000"/>
              </a:spcBef>
              <a:spcAft>
                <a:spcPct val="0"/>
              </a:spcAft>
              <a:buChar char="»"/>
              <a:defRPr sz="2000" b="1">
                <a:solidFill>
                  <a:srgbClr val="000000"/>
                </a:solidFill>
                <a:latin typeface="+mn-lt"/>
              </a:defRPr>
            </a:lvl6pPr>
            <a:lvl7pPr marL="2971800" indent="-228600" algn="l" rtl="0" eaLnBrk="1" fontAlgn="base" hangingPunct="1">
              <a:spcBef>
                <a:spcPct val="20000"/>
              </a:spcBef>
              <a:spcAft>
                <a:spcPct val="0"/>
              </a:spcAft>
              <a:buChar char="»"/>
              <a:defRPr sz="2000" b="1">
                <a:solidFill>
                  <a:srgbClr val="000000"/>
                </a:solidFill>
                <a:latin typeface="+mn-lt"/>
              </a:defRPr>
            </a:lvl7pPr>
            <a:lvl8pPr marL="3429000" indent="-228600" algn="l" rtl="0" eaLnBrk="1" fontAlgn="base" hangingPunct="1">
              <a:spcBef>
                <a:spcPct val="20000"/>
              </a:spcBef>
              <a:spcAft>
                <a:spcPct val="0"/>
              </a:spcAft>
              <a:buChar char="»"/>
              <a:defRPr sz="2000" b="1">
                <a:solidFill>
                  <a:srgbClr val="000000"/>
                </a:solidFill>
                <a:latin typeface="+mn-lt"/>
              </a:defRPr>
            </a:lvl8pPr>
            <a:lvl9pPr marL="3886200" indent="-228600" algn="l" rtl="0" eaLnBrk="1" fontAlgn="base" hangingPunct="1">
              <a:spcBef>
                <a:spcPct val="20000"/>
              </a:spcBef>
              <a:spcAft>
                <a:spcPct val="0"/>
              </a:spcAft>
              <a:buChar char="»"/>
              <a:defRPr sz="2000" b="1">
                <a:solidFill>
                  <a:srgbClr val="000000"/>
                </a:solidFill>
                <a:latin typeface="+mn-lt"/>
              </a:defRPr>
            </a:lvl9pPr>
          </a:lstStyle>
          <a:p>
            <a:r>
              <a:rPr lang="pt-PT" sz="2000" kern="0" smtClean="0">
                <a:solidFill>
                  <a:schemeClr val="bg1"/>
                </a:solidFill>
                <a:effectLst>
                  <a:outerShdw blurRad="38100" dist="38100" dir="2700000" algn="tl">
                    <a:srgbClr val="000000">
                      <a:alpha val="43137"/>
                    </a:srgbClr>
                  </a:outerShdw>
                </a:effectLst>
              </a:rPr>
              <a:t>James Hutton (1785) - Anti-catastrofismo:  uniformidade de causas. A doutrina de que as rochas sedimentares são o resultado dos processos cíclicos de decadência e rejuvenescimento.</a:t>
            </a:r>
            <a:br>
              <a:rPr lang="pt-PT" sz="2000" kern="0" smtClean="0">
                <a:solidFill>
                  <a:schemeClr val="bg1"/>
                </a:solidFill>
                <a:effectLst>
                  <a:outerShdw blurRad="38100" dist="38100" dir="2700000" algn="tl">
                    <a:srgbClr val="000000">
                      <a:alpha val="43137"/>
                    </a:srgbClr>
                  </a:outerShdw>
                </a:effectLst>
              </a:rPr>
            </a:br>
            <a:r>
              <a:rPr lang="pt-PT" sz="2000" kern="0" smtClean="0">
                <a:solidFill>
                  <a:schemeClr val="bg1"/>
                </a:solidFill>
                <a:effectLst>
                  <a:outerShdw blurRad="38100" dist="38100" dir="2700000" algn="tl">
                    <a:srgbClr val="000000">
                      <a:alpha val="43137"/>
                    </a:srgbClr>
                  </a:outerShdw>
                </a:effectLst>
              </a:rPr>
              <a:t/>
            </a:r>
            <a:br>
              <a:rPr lang="pt-PT" sz="2000" kern="0" smtClean="0">
                <a:solidFill>
                  <a:schemeClr val="bg1"/>
                </a:solidFill>
                <a:effectLst>
                  <a:outerShdw blurRad="38100" dist="38100" dir="2700000" algn="tl">
                    <a:srgbClr val="000000">
                      <a:alpha val="43137"/>
                    </a:srgbClr>
                  </a:outerShdw>
                </a:effectLst>
              </a:rPr>
            </a:br>
            <a:r>
              <a:rPr lang="pt-PT" sz="2000" kern="0" smtClean="0">
                <a:solidFill>
                  <a:schemeClr val="bg1"/>
                </a:solidFill>
                <a:effectLst>
                  <a:outerShdw blurRad="38100" dist="38100" dir="2700000" algn="tl">
                    <a:srgbClr val="000000">
                      <a:alpha val="43137"/>
                    </a:srgbClr>
                  </a:outerShdw>
                </a:effectLst>
              </a:rPr>
              <a:t>Charles Lyell (1875) – Gradualismo:  uniformidade de intensidade. Argumentou-se que os mesmos processos graduais e intensidades que ocorrem hoje foram em grande parte responsáveis ​​por formações geológicas no passado.</a:t>
            </a:r>
            <a:endParaRPr lang="en-US" sz="2400" kern="0" dirty="0">
              <a:solidFill>
                <a:schemeClr val="bg1"/>
              </a:solidFill>
              <a:effectLst>
                <a:outerShdw blurRad="38100" dist="38100" dir="2700000" algn="tl">
                  <a:srgbClr val="000000">
                    <a:alpha val="43137"/>
                  </a:srgbClr>
                </a:outerShdw>
              </a:effectLst>
            </a:endParaRPr>
          </a:p>
        </p:txBody>
      </p:sp>
      <p:pic>
        <p:nvPicPr>
          <p:cNvPr id="8" name="Picture 14" descr="lyell"/>
          <p:cNvPicPr>
            <a:picLocks noChangeAspect="1" noChangeArrowheads="1"/>
          </p:cNvPicPr>
          <p:nvPr/>
        </p:nvPicPr>
        <p:blipFill>
          <a:blip r:embed="rId4" cstate="print"/>
          <a:srcRect/>
          <a:stretch>
            <a:fillRect/>
          </a:stretch>
        </p:blipFill>
        <p:spPr bwMode="auto">
          <a:xfrm>
            <a:off x="533400" y="1869917"/>
            <a:ext cx="3689350" cy="4655427"/>
          </a:xfrm>
          <a:prstGeom prst="rect">
            <a:avLst/>
          </a:prstGeom>
          <a:noFill/>
        </p:spPr>
      </p:pic>
    </p:spTree>
    <p:extLst>
      <p:ext uri="{BB962C8B-B14F-4D97-AF65-F5344CB8AC3E}">
        <p14:creationId xmlns:p14="http://schemas.microsoft.com/office/powerpoint/2010/main" val="293961882"/>
      </p:ext>
    </p:extLst>
  </p:cSld>
  <p:clrMapOvr>
    <a:masterClrMapping/>
  </p:clrMapOvr>
  <p:transition advClick="0">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 name="Title 8"/>
          <p:cNvSpPr txBox="1">
            <a:spLocks/>
          </p:cNvSpPr>
          <p:nvPr/>
        </p:nvSpPr>
        <p:spPr bwMode="auto">
          <a:xfrm>
            <a:off x="0" y="125760"/>
            <a:ext cx="9144000" cy="15030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4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ea typeface="+mj-ea"/>
                <a:cs typeface="+mj-cs"/>
              </a:rPr>
              <a:t>VISÕES GEOLOGICOS DO MUNDO</a:t>
            </a:r>
            <a:endParaRPr kumimoji="0" lang="en-US" sz="48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ea typeface="+mj-ea"/>
              <a:cs typeface="+mj-cs"/>
            </a:endParaRPr>
          </a:p>
        </p:txBody>
      </p:sp>
      <p:sp>
        <p:nvSpPr>
          <p:cNvPr id="14" name="“Without any regard to the laws of geology, mud on the marsh is hardening into stone in a few years rather than the thousands it usually takes. . . ."/>
          <p:cNvSpPr txBox="1">
            <a:spLocks/>
          </p:cNvSpPr>
          <p:nvPr/>
        </p:nvSpPr>
        <p:spPr>
          <a:xfrm>
            <a:off x="4556097" y="2088094"/>
            <a:ext cx="3619501" cy="3576638"/>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marL="0" marR="0" indent="0" algn="l" defTabSz="309563" latinLnBrk="0">
              <a:lnSpc>
                <a:spcPct val="100000"/>
              </a:lnSpc>
              <a:spcBef>
                <a:spcPts val="0"/>
              </a:spcBef>
              <a:spcAft>
                <a:spcPts val="0"/>
              </a:spcAft>
              <a:buClrTx/>
              <a:buSzTx/>
              <a:buFontTx/>
              <a:buNone/>
              <a:tabLst/>
              <a:defRPr sz="2700" b="0" i="0" u="none" strike="noStrike" cap="none" spc="0" baseline="0">
                <a:ln>
                  <a:noFill/>
                </a:ln>
                <a:solidFill>
                  <a:srgbClr val="FFFFFF"/>
                </a:solidFill>
                <a:effectLst>
                  <a:outerShdw blurRad="50800" dist="38100" dir="5400000" rotWithShape="0">
                    <a:srgbClr val="000000">
                      <a:alpha val="40000"/>
                    </a:srgbClr>
                  </a:outerShdw>
                </a:effectLst>
                <a:uFillTx/>
                <a:latin typeface="+mn-lt"/>
                <a:ea typeface="+mn-ea"/>
                <a:cs typeface="+mn-cs"/>
                <a:sym typeface="DejaVu Sans Condensed"/>
              </a:defRPr>
            </a:lvl1pPr>
            <a:lvl2pPr marL="0" marR="0" indent="85725" algn="ctr" defTabSz="309563" latinLnBrk="0">
              <a:lnSpc>
                <a:spcPct val="100000"/>
              </a:lnSpc>
              <a:spcBef>
                <a:spcPts val="0"/>
              </a:spcBef>
              <a:spcAft>
                <a:spcPts val="0"/>
              </a:spcAft>
              <a:buClrTx/>
              <a:buSzTx/>
              <a:buFontTx/>
              <a:buNone/>
              <a:tabLst/>
              <a:defRPr sz="3600" b="0" i="0" u="none" strike="noStrike" cap="none" spc="0" baseline="0">
                <a:ln>
                  <a:noFill/>
                </a:ln>
                <a:solidFill>
                  <a:srgbClr val="FFFFFF"/>
                </a:solidFill>
                <a:effectLst>
                  <a:outerShdw blurRad="50800" dist="38100" dir="5400000" rotWithShape="0">
                    <a:srgbClr val="000000">
                      <a:alpha val="40000"/>
                    </a:srgbClr>
                  </a:outerShdw>
                </a:effectLst>
                <a:uFillTx/>
                <a:latin typeface="Quicksand"/>
                <a:ea typeface="Quicksand"/>
                <a:cs typeface="Quicksand"/>
                <a:sym typeface="Quicksand"/>
              </a:defRPr>
            </a:lvl2pPr>
            <a:lvl3pPr marL="0" marR="0" indent="171450" algn="ctr" defTabSz="309563" latinLnBrk="0">
              <a:lnSpc>
                <a:spcPct val="100000"/>
              </a:lnSpc>
              <a:spcBef>
                <a:spcPts val="0"/>
              </a:spcBef>
              <a:spcAft>
                <a:spcPts val="0"/>
              </a:spcAft>
              <a:buClrTx/>
              <a:buSzTx/>
              <a:buFontTx/>
              <a:buNone/>
              <a:tabLst/>
              <a:defRPr sz="3600" b="0" i="0" u="none" strike="noStrike" cap="none" spc="0" baseline="0">
                <a:ln>
                  <a:noFill/>
                </a:ln>
                <a:solidFill>
                  <a:srgbClr val="FFFFFF"/>
                </a:solidFill>
                <a:effectLst>
                  <a:outerShdw blurRad="50800" dist="38100" dir="5400000" rotWithShape="0">
                    <a:srgbClr val="000000">
                      <a:alpha val="40000"/>
                    </a:srgbClr>
                  </a:outerShdw>
                </a:effectLst>
                <a:uFillTx/>
                <a:latin typeface="Quicksand"/>
                <a:ea typeface="Quicksand"/>
                <a:cs typeface="Quicksand"/>
                <a:sym typeface="Quicksand"/>
              </a:defRPr>
            </a:lvl3pPr>
            <a:lvl4pPr marL="0" marR="0" indent="257175" algn="ctr" defTabSz="309563" latinLnBrk="0">
              <a:lnSpc>
                <a:spcPct val="100000"/>
              </a:lnSpc>
              <a:spcBef>
                <a:spcPts val="0"/>
              </a:spcBef>
              <a:spcAft>
                <a:spcPts val="0"/>
              </a:spcAft>
              <a:buClrTx/>
              <a:buSzTx/>
              <a:buFontTx/>
              <a:buNone/>
              <a:tabLst/>
              <a:defRPr sz="3600" b="0" i="0" u="none" strike="noStrike" cap="none" spc="0" baseline="0">
                <a:ln>
                  <a:noFill/>
                </a:ln>
                <a:solidFill>
                  <a:srgbClr val="FFFFFF"/>
                </a:solidFill>
                <a:effectLst>
                  <a:outerShdw blurRad="50800" dist="38100" dir="5400000" rotWithShape="0">
                    <a:srgbClr val="000000">
                      <a:alpha val="40000"/>
                    </a:srgbClr>
                  </a:outerShdw>
                </a:effectLst>
                <a:uFillTx/>
                <a:latin typeface="Quicksand"/>
                <a:ea typeface="Quicksand"/>
                <a:cs typeface="Quicksand"/>
                <a:sym typeface="Quicksand"/>
              </a:defRPr>
            </a:lvl4pPr>
            <a:lvl5pPr marL="0" marR="0" indent="342900" algn="ctr" defTabSz="309563" latinLnBrk="0">
              <a:lnSpc>
                <a:spcPct val="100000"/>
              </a:lnSpc>
              <a:spcBef>
                <a:spcPts val="0"/>
              </a:spcBef>
              <a:spcAft>
                <a:spcPts val="0"/>
              </a:spcAft>
              <a:buClrTx/>
              <a:buSzTx/>
              <a:buFontTx/>
              <a:buNone/>
              <a:tabLst/>
              <a:defRPr sz="3600" b="0" i="0" u="none" strike="noStrike" cap="none" spc="0" baseline="0">
                <a:ln>
                  <a:noFill/>
                </a:ln>
                <a:solidFill>
                  <a:srgbClr val="FFFFFF"/>
                </a:solidFill>
                <a:effectLst>
                  <a:outerShdw blurRad="50800" dist="38100" dir="5400000" rotWithShape="0">
                    <a:srgbClr val="000000">
                      <a:alpha val="40000"/>
                    </a:srgbClr>
                  </a:outerShdw>
                </a:effectLst>
                <a:uFillTx/>
                <a:latin typeface="Quicksand"/>
                <a:ea typeface="Quicksand"/>
                <a:cs typeface="Quicksand"/>
                <a:sym typeface="Quicksand"/>
              </a:defRPr>
            </a:lvl5pPr>
            <a:lvl6pPr marL="0" marR="0" indent="428625" algn="ctr" defTabSz="309563" latinLnBrk="0">
              <a:lnSpc>
                <a:spcPct val="100000"/>
              </a:lnSpc>
              <a:spcBef>
                <a:spcPts val="0"/>
              </a:spcBef>
              <a:spcAft>
                <a:spcPts val="0"/>
              </a:spcAft>
              <a:buClrTx/>
              <a:buSzTx/>
              <a:buFontTx/>
              <a:buNone/>
              <a:tabLst/>
              <a:defRPr sz="3600" b="0" i="0" u="none" strike="noStrike" cap="none" spc="0" baseline="0">
                <a:ln>
                  <a:noFill/>
                </a:ln>
                <a:solidFill>
                  <a:srgbClr val="FFFFFF"/>
                </a:solidFill>
                <a:effectLst>
                  <a:outerShdw blurRad="50800" dist="38100" dir="5400000" rotWithShape="0">
                    <a:srgbClr val="000000">
                      <a:alpha val="40000"/>
                    </a:srgbClr>
                  </a:outerShdw>
                </a:effectLst>
                <a:uFillTx/>
                <a:latin typeface="Quicksand"/>
                <a:ea typeface="Quicksand"/>
                <a:cs typeface="Quicksand"/>
                <a:sym typeface="Quicksand"/>
              </a:defRPr>
            </a:lvl6pPr>
            <a:lvl7pPr marL="0" marR="0" indent="514350" algn="ctr" defTabSz="309563" latinLnBrk="0">
              <a:lnSpc>
                <a:spcPct val="100000"/>
              </a:lnSpc>
              <a:spcBef>
                <a:spcPts val="0"/>
              </a:spcBef>
              <a:spcAft>
                <a:spcPts val="0"/>
              </a:spcAft>
              <a:buClrTx/>
              <a:buSzTx/>
              <a:buFontTx/>
              <a:buNone/>
              <a:tabLst/>
              <a:defRPr sz="3600" b="0" i="0" u="none" strike="noStrike" cap="none" spc="0" baseline="0">
                <a:ln>
                  <a:noFill/>
                </a:ln>
                <a:solidFill>
                  <a:srgbClr val="FFFFFF"/>
                </a:solidFill>
                <a:effectLst>
                  <a:outerShdw blurRad="50800" dist="38100" dir="5400000" rotWithShape="0">
                    <a:srgbClr val="000000">
                      <a:alpha val="40000"/>
                    </a:srgbClr>
                  </a:outerShdw>
                </a:effectLst>
                <a:uFillTx/>
                <a:latin typeface="Quicksand"/>
                <a:ea typeface="Quicksand"/>
                <a:cs typeface="Quicksand"/>
                <a:sym typeface="Quicksand"/>
              </a:defRPr>
            </a:lvl7pPr>
            <a:lvl8pPr marL="0" marR="0" indent="600075" algn="ctr" defTabSz="309563" latinLnBrk="0">
              <a:lnSpc>
                <a:spcPct val="100000"/>
              </a:lnSpc>
              <a:spcBef>
                <a:spcPts val="0"/>
              </a:spcBef>
              <a:spcAft>
                <a:spcPts val="0"/>
              </a:spcAft>
              <a:buClrTx/>
              <a:buSzTx/>
              <a:buFontTx/>
              <a:buNone/>
              <a:tabLst/>
              <a:defRPr sz="3600" b="0" i="0" u="none" strike="noStrike" cap="none" spc="0" baseline="0">
                <a:ln>
                  <a:noFill/>
                </a:ln>
                <a:solidFill>
                  <a:srgbClr val="FFFFFF"/>
                </a:solidFill>
                <a:effectLst>
                  <a:outerShdw blurRad="50800" dist="38100" dir="5400000" rotWithShape="0">
                    <a:srgbClr val="000000">
                      <a:alpha val="40000"/>
                    </a:srgbClr>
                  </a:outerShdw>
                </a:effectLst>
                <a:uFillTx/>
                <a:latin typeface="Quicksand"/>
                <a:ea typeface="Quicksand"/>
                <a:cs typeface="Quicksand"/>
                <a:sym typeface="Quicksand"/>
              </a:defRPr>
            </a:lvl8pPr>
            <a:lvl9pPr marL="0" marR="0" indent="685800" algn="ctr" defTabSz="309563" latinLnBrk="0">
              <a:lnSpc>
                <a:spcPct val="100000"/>
              </a:lnSpc>
              <a:spcBef>
                <a:spcPts val="0"/>
              </a:spcBef>
              <a:spcAft>
                <a:spcPts val="0"/>
              </a:spcAft>
              <a:buClrTx/>
              <a:buSzTx/>
              <a:buFontTx/>
              <a:buNone/>
              <a:tabLst/>
              <a:defRPr sz="3600" b="0" i="0" u="none" strike="noStrike" cap="none" spc="0" baseline="0">
                <a:ln>
                  <a:noFill/>
                </a:ln>
                <a:solidFill>
                  <a:srgbClr val="FFFFFF"/>
                </a:solidFill>
                <a:effectLst>
                  <a:outerShdw blurRad="50800" dist="38100" dir="5400000" rotWithShape="0">
                    <a:srgbClr val="000000">
                      <a:alpha val="40000"/>
                    </a:srgbClr>
                  </a:outerShdw>
                </a:effectLst>
                <a:uFillTx/>
                <a:latin typeface="Quicksand"/>
                <a:ea typeface="Quicksand"/>
                <a:cs typeface="Quicksand"/>
                <a:sym typeface="Quicksand"/>
              </a:defRPr>
            </a:lvl9pPr>
          </a:lstStyle>
          <a:p>
            <a:pPr marL="0" marR="0" lvl="0" indent="0" algn="l" defTabSz="309563" eaLnBrk="1" fontAlgn="auto" latinLnBrk="0" hangingPunct="1">
              <a:lnSpc>
                <a:spcPct val="100000"/>
              </a:lnSpc>
              <a:spcBef>
                <a:spcPts val="0"/>
              </a:spcBef>
              <a:spcAft>
                <a:spcPts val="0"/>
              </a:spcAft>
              <a:buClrTx/>
              <a:buSzTx/>
              <a:buFontTx/>
              <a:buNone/>
              <a:tabLst/>
              <a:defRPr/>
            </a:pPr>
            <a:r>
              <a:rPr kumimoji="0" lang="pt-BR" sz="27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DejaVu Sans Condensed"/>
                <a:sym typeface="DejaVu Sans Condensed"/>
              </a:rPr>
              <a:t>“Sem nenhuma consideração pelas leis da geologia, a lama no pântano está se tornando pedra </a:t>
            </a:r>
            <a:r>
              <a:rPr kumimoji="0" lang="pt-BR" sz="2700" b="0"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DejaVu Sans Condensed"/>
                <a:sym typeface="DejaVu Sans Condensed"/>
              </a:rPr>
              <a:t>em poucos anos</a:t>
            </a:r>
            <a:r>
              <a:rPr kumimoji="0" lang="pt-BR" sz="27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DejaVu Sans Condensed"/>
                <a:sym typeface="DejaVu Sans Condensed"/>
              </a:rPr>
              <a:t>, em vez dos milhares que normalmente leva. . . .</a:t>
            </a:r>
            <a:br>
              <a:rPr kumimoji="0" lang="pt-BR" sz="27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DejaVu Sans Condensed"/>
                <a:sym typeface="DejaVu Sans Condensed"/>
              </a:rPr>
            </a:br>
            <a:r>
              <a:rPr kumimoji="0" lang="pt-BR" sz="2700" b="0" i="0" u="none" strike="noStrike" kern="0" cap="none" spc="0" normalizeH="0" baseline="0" noProof="0" dirty="0" smtClean="0">
                <a:ln>
                  <a:noFill/>
                </a:ln>
                <a:solidFill>
                  <a:srgbClr val="FFFFFF"/>
                </a:solidFill>
                <a:effectLst>
                  <a:outerShdw blurRad="38100" dist="38100" dir="2700000" algn="tl" rotWithShape="0">
                    <a:srgbClr val="000000">
                      <a:alpha val="43137"/>
                    </a:srgbClr>
                  </a:outerShdw>
                </a:effectLst>
                <a:uLnTx/>
                <a:uFillTx/>
                <a:latin typeface="DejaVu Sans Condensed"/>
                <a:sym typeface="DejaVu Sans Condensed"/>
              </a:rPr>
              <a:t>.</a:t>
            </a:r>
            <a:endParaRPr kumimoji="0" lang="pt-BR" sz="2700" b="0" i="0" u="none" strike="noStrike" kern="0" cap="none" spc="0" normalizeH="0" baseline="0" noProof="0" dirty="0">
              <a:ln>
                <a:noFill/>
              </a:ln>
              <a:solidFill>
                <a:srgbClr val="FFFFFF"/>
              </a:solidFill>
              <a:effectLst>
                <a:outerShdw blurRad="38100" dist="38100" dir="2700000" algn="tl" rotWithShape="0">
                  <a:srgbClr val="000000">
                    <a:alpha val="43137"/>
                  </a:srgbClr>
                </a:outerShdw>
              </a:effectLst>
              <a:uLnTx/>
              <a:uFillTx/>
              <a:latin typeface="DejaVu Sans Condensed"/>
              <a:sym typeface="DejaVu Sans Condensed"/>
            </a:endParaRPr>
          </a:p>
        </p:txBody>
      </p:sp>
      <p:sp>
        <p:nvSpPr>
          <p:cNvPr id="15" name="Eastern Daily Press (Norfolk, UK), 5 Oct. 1994, p. 7"/>
          <p:cNvSpPr txBox="1">
            <a:spLocks/>
          </p:cNvSpPr>
          <p:nvPr/>
        </p:nvSpPr>
        <p:spPr>
          <a:xfrm>
            <a:off x="4587082" y="5902627"/>
            <a:ext cx="2695576" cy="385763"/>
          </a:xfrm>
          <a:prstGeom prst="rect">
            <a:avLst/>
          </a:prstGeom>
          <a:ln w="12700">
            <a:miter lim="400000"/>
          </a:ln>
          <a:effectLst>
            <a:outerShdw blurRad="50800" dist="38100" dir="5400000" rotWithShape="0">
              <a:srgbClr val="000000">
                <a:alpha val="40000"/>
              </a:srgbClr>
            </a:outerShdw>
          </a:effectLst>
          <a:extLst>
            <a:ext uri="{C572A759-6A51-4108-AA02-DFA0A04FC94B}">
              <ma14:wrappingTextBoxFlag xmlns:ma14="http://schemas.microsoft.com/office/mac/drawingml/2011/main" xmlns="" val="1"/>
            </a:ext>
          </a:extLst>
        </p:spPr>
        <p:txBody>
          <a:bodyPr lIns="0" tIns="0" rIns="0" bIns="0" anchor="ctr">
            <a:noAutofit/>
          </a:bodyPr>
          <a:lstStyle>
            <a:lvl1pPr marL="0" marR="0" indent="0" algn="l" defTabSz="309563" latinLnBrk="0">
              <a:lnSpc>
                <a:spcPct val="100000"/>
              </a:lnSpc>
              <a:spcBef>
                <a:spcPts val="0"/>
              </a:spcBef>
              <a:spcAft>
                <a:spcPts val="0"/>
              </a:spcAft>
              <a:buClrTx/>
              <a:buSzTx/>
              <a:buFontTx/>
              <a:buNone/>
              <a:tabLst/>
              <a:defRPr sz="1350" b="0" i="0" u="none" strike="noStrike" cap="none" spc="0" baseline="0">
                <a:ln>
                  <a:noFill/>
                </a:ln>
                <a:solidFill>
                  <a:srgbClr val="FFFFFF"/>
                </a:solidFill>
                <a:effectLst>
                  <a:outerShdw blurRad="50800" dist="38100" dir="5400000" rotWithShape="0">
                    <a:srgbClr val="000000">
                      <a:alpha val="40000"/>
                    </a:srgbClr>
                  </a:outerShdw>
                </a:effectLst>
                <a:uFillTx/>
                <a:latin typeface="+mn-lt"/>
                <a:ea typeface="+mn-ea"/>
                <a:cs typeface="+mn-cs"/>
                <a:sym typeface="DejaVu Sans Condensed"/>
              </a:defRPr>
            </a:lvl1pPr>
            <a:lvl2pPr marL="0" marR="0" indent="0" algn="l" defTabSz="309563" latinLnBrk="0">
              <a:lnSpc>
                <a:spcPct val="100000"/>
              </a:lnSpc>
              <a:spcBef>
                <a:spcPts val="0"/>
              </a:spcBef>
              <a:spcAft>
                <a:spcPts val="0"/>
              </a:spcAft>
              <a:buClrTx/>
              <a:buSzTx/>
              <a:buFontTx/>
              <a:buNone/>
              <a:tabLst/>
              <a:defRPr sz="1350" b="0" i="0" u="none" strike="noStrike" cap="none" spc="0" baseline="0">
                <a:ln>
                  <a:noFill/>
                </a:ln>
                <a:solidFill>
                  <a:srgbClr val="FFFFFF"/>
                </a:solidFill>
                <a:effectLst>
                  <a:outerShdw blurRad="50800" dist="38100" dir="5400000" rotWithShape="0">
                    <a:srgbClr val="000000">
                      <a:alpha val="40000"/>
                    </a:srgbClr>
                  </a:outerShdw>
                </a:effectLst>
                <a:uFillTx/>
                <a:latin typeface="+mn-lt"/>
                <a:ea typeface="+mn-ea"/>
                <a:cs typeface="+mn-cs"/>
                <a:sym typeface="DejaVu Sans Condensed"/>
              </a:defRPr>
            </a:lvl2pPr>
            <a:lvl3pPr marL="0" marR="0" indent="0" algn="l" defTabSz="309563" latinLnBrk="0">
              <a:lnSpc>
                <a:spcPct val="100000"/>
              </a:lnSpc>
              <a:spcBef>
                <a:spcPts val="0"/>
              </a:spcBef>
              <a:spcAft>
                <a:spcPts val="0"/>
              </a:spcAft>
              <a:buClrTx/>
              <a:buSzTx/>
              <a:buFontTx/>
              <a:buNone/>
              <a:tabLst/>
              <a:defRPr sz="1350" b="0" i="0" u="none" strike="noStrike" cap="none" spc="0" baseline="0">
                <a:ln>
                  <a:noFill/>
                </a:ln>
                <a:solidFill>
                  <a:srgbClr val="FFFFFF"/>
                </a:solidFill>
                <a:effectLst>
                  <a:outerShdw blurRad="50800" dist="38100" dir="5400000" rotWithShape="0">
                    <a:srgbClr val="000000">
                      <a:alpha val="40000"/>
                    </a:srgbClr>
                  </a:outerShdw>
                </a:effectLst>
                <a:uFillTx/>
                <a:latin typeface="+mn-lt"/>
                <a:ea typeface="+mn-ea"/>
                <a:cs typeface="+mn-cs"/>
                <a:sym typeface="DejaVu Sans Condensed"/>
              </a:defRPr>
            </a:lvl3pPr>
            <a:lvl4pPr marL="0" marR="0" indent="0" algn="l" defTabSz="309563" latinLnBrk="0">
              <a:lnSpc>
                <a:spcPct val="100000"/>
              </a:lnSpc>
              <a:spcBef>
                <a:spcPts val="0"/>
              </a:spcBef>
              <a:spcAft>
                <a:spcPts val="0"/>
              </a:spcAft>
              <a:buClrTx/>
              <a:buSzTx/>
              <a:buFontTx/>
              <a:buNone/>
              <a:tabLst/>
              <a:defRPr sz="1350" b="0" i="0" u="none" strike="noStrike" cap="none" spc="0" baseline="0">
                <a:ln>
                  <a:noFill/>
                </a:ln>
                <a:solidFill>
                  <a:srgbClr val="FEFCDD"/>
                </a:solidFill>
                <a:effectLst>
                  <a:outerShdw blurRad="50800" dist="38100" dir="5400000" rotWithShape="0">
                    <a:srgbClr val="000000">
                      <a:alpha val="40000"/>
                    </a:srgbClr>
                  </a:outerShdw>
                </a:effectLst>
                <a:uFillTx/>
                <a:latin typeface="+mn-lt"/>
                <a:ea typeface="+mn-ea"/>
                <a:cs typeface="+mn-cs"/>
                <a:sym typeface="DejaVu Sans Condensed"/>
              </a:defRPr>
            </a:lvl4pPr>
            <a:lvl5pPr marL="0" marR="0" indent="0" algn="l" defTabSz="309563" latinLnBrk="0">
              <a:lnSpc>
                <a:spcPct val="100000"/>
              </a:lnSpc>
              <a:spcBef>
                <a:spcPts val="0"/>
              </a:spcBef>
              <a:spcAft>
                <a:spcPts val="0"/>
              </a:spcAft>
              <a:buClrTx/>
              <a:buSzTx/>
              <a:buFontTx/>
              <a:buNone/>
              <a:tabLst/>
              <a:defRPr sz="1350" b="0" i="0" u="none" strike="noStrike" cap="none" spc="0" baseline="0">
                <a:ln>
                  <a:noFill/>
                </a:ln>
                <a:solidFill>
                  <a:srgbClr val="FEFCDD"/>
                </a:solidFill>
                <a:effectLst>
                  <a:outerShdw blurRad="50800" dist="38100" dir="5400000" rotWithShape="0">
                    <a:srgbClr val="000000">
                      <a:alpha val="40000"/>
                    </a:srgbClr>
                  </a:outerShdw>
                </a:effectLst>
                <a:uFillTx/>
                <a:latin typeface="+mn-lt"/>
                <a:ea typeface="+mn-ea"/>
                <a:cs typeface="+mn-cs"/>
                <a:sym typeface="DejaVu Sans Condensed"/>
              </a:defRPr>
            </a:lvl5pPr>
            <a:lvl6pPr marL="0" marR="0" indent="133350" algn="l" defTabSz="309563" latinLnBrk="0">
              <a:lnSpc>
                <a:spcPct val="100000"/>
              </a:lnSpc>
              <a:spcBef>
                <a:spcPts val="0"/>
              </a:spcBef>
              <a:spcAft>
                <a:spcPts val="0"/>
              </a:spcAft>
              <a:buClrTx/>
              <a:buSzTx/>
              <a:buFontTx/>
              <a:buNone/>
              <a:tabLst/>
              <a:defRPr sz="2700" b="0" i="0" u="none" strike="noStrike" cap="none" spc="0" baseline="0">
                <a:ln>
                  <a:noFill/>
                </a:ln>
                <a:solidFill>
                  <a:srgbClr val="FFFFFF"/>
                </a:solidFill>
                <a:effectLst>
                  <a:outerShdw blurRad="50800" dist="38100" dir="5400000" rotWithShape="0">
                    <a:srgbClr val="000000">
                      <a:alpha val="40000"/>
                    </a:srgbClr>
                  </a:outerShdw>
                </a:effectLst>
                <a:uFillTx/>
                <a:latin typeface="+mn-lt"/>
                <a:ea typeface="+mn-ea"/>
                <a:cs typeface="+mn-cs"/>
                <a:sym typeface="DejaVu Sans Condensed"/>
              </a:defRPr>
            </a:lvl6pPr>
            <a:lvl7pPr marL="0" marR="0" indent="266700" algn="l" defTabSz="309563" latinLnBrk="0">
              <a:lnSpc>
                <a:spcPct val="100000"/>
              </a:lnSpc>
              <a:spcBef>
                <a:spcPts val="0"/>
              </a:spcBef>
              <a:spcAft>
                <a:spcPts val="0"/>
              </a:spcAft>
              <a:buClrTx/>
              <a:buSzTx/>
              <a:buFontTx/>
              <a:buNone/>
              <a:tabLst/>
              <a:defRPr sz="2700" b="0" i="0" u="none" strike="noStrike" cap="none" spc="0" baseline="0">
                <a:ln>
                  <a:noFill/>
                </a:ln>
                <a:solidFill>
                  <a:srgbClr val="FFFFFF"/>
                </a:solidFill>
                <a:effectLst>
                  <a:outerShdw blurRad="50800" dist="38100" dir="5400000" rotWithShape="0">
                    <a:srgbClr val="000000">
                      <a:alpha val="40000"/>
                    </a:srgbClr>
                  </a:outerShdw>
                </a:effectLst>
                <a:uFillTx/>
                <a:latin typeface="+mn-lt"/>
                <a:ea typeface="+mn-ea"/>
                <a:cs typeface="+mn-cs"/>
                <a:sym typeface="DejaVu Sans Condensed"/>
              </a:defRPr>
            </a:lvl7pPr>
            <a:lvl8pPr marL="0" marR="0" indent="400050" algn="l" defTabSz="309563" latinLnBrk="0">
              <a:lnSpc>
                <a:spcPct val="100000"/>
              </a:lnSpc>
              <a:spcBef>
                <a:spcPts val="0"/>
              </a:spcBef>
              <a:spcAft>
                <a:spcPts val="0"/>
              </a:spcAft>
              <a:buClrTx/>
              <a:buSzTx/>
              <a:buFontTx/>
              <a:buNone/>
              <a:tabLst/>
              <a:defRPr sz="2700" b="0" i="0" u="none" strike="noStrike" cap="none" spc="0" baseline="0">
                <a:ln>
                  <a:noFill/>
                </a:ln>
                <a:solidFill>
                  <a:srgbClr val="FFFFFF"/>
                </a:solidFill>
                <a:effectLst>
                  <a:outerShdw blurRad="50800" dist="38100" dir="5400000" rotWithShape="0">
                    <a:srgbClr val="000000">
                      <a:alpha val="40000"/>
                    </a:srgbClr>
                  </a:outerShdw>
                </a:effectLst>
                <a:uFillTx/>
                <a:latin typeface="+mn-lt"/>
                <a:ea typeface="+mn-ea"/>
                <a:cs typeface="+mn-cs"/>
                <a:sym typeface="DejaVu Sans Condensed"/>
              </a:defRPr>
            </a:lvl8pPr>
            <a:lvl9pPr marL="0" marR="0" indent="533400" algn="l" defTabSz="309563" latinLnBrk="0">
              <a:lnSpc>
                <a:spcPct val="100000"/>
              </a:lnSpc>
              <a:spcBef>
                <a:spcPts val="0"/>
              </a:spcBef>
              <a:spcAft>
                <a:spcPts val="0"/>
              </a:spcAft>
              <a:buClrTx/>
              <a:buSzTx/>
              <a:buFontTx/>
              <a:buNone/>
              <a:tabLst/>
              <a:defRPr sz="2700" b="0" i="0" u="none" strike="noStrike" cap="none" spc="0" baseline="0">
                <a:ln>
                  <a:noFill/>
                </a:ln>
                <a:solidFill>
                  <a:srgbClr val="FFFFFF"/>
                </a:solidFill>
                <a:effectLst>
                  <a:outerShdw blurRad="50800" dist="38100" dir="5400000" rotWithShape="0">
                    <a:srgbClr val="000000">
                      <a:alpha val="40000"/>
                    </a:srgbClr>
                  </a:outerShdw>
                </a:effectLst>
                <a:uFillTx/>
                <a:latin typeface="+mn-lt"/>
                <a:ea typeface="+mn-ea"/>
                <a:cs typeface="+mn-cs"/>
                <a:sym typeface="DejaVu Sans Condensed"/>
              </a:defRPr>
            </a:lvl9pPr>
          </a:lstStyle>
          <a:p>
            <a:pPr marL="0" marR="0" lvl="0" indent="0" algn="l" defTabSz="309563"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smtClean="0">
                <a:ln>
                  <a:noFill/>
                </a:ln>
                <a:solidFill>
                  <a:srgbClr val="FFFFFF"/>
                </a:solidFill>
                <a:effectLst>
                  <a:outerShdw blurRad="50800" dist="38100" dir="5400000" rotWithShape="0">
                    <a:srgbClr val="000000">
                      <a:alpha val="40000"/>
                    </a:srgbClr>
                  </a:outerShdw>
                </a:effectLst>
                <a:uLnTx/>
                <a:uFillTx/>
                <a:latin typeface="DejaVu Sans Condensed Oblique"/>
                <a:ea typeface="DejaVu Sans Condensed Oblique"/>
                <a:cs typeface="DejaVu Sans Condensed Oblique"/>
                <a:sym typeface="DejaVu Sans Condensed Oblique"/>
              </a:rPr>
              <a:t>Eastern Daily Press</a:t>
            </a:r>
            <a:r>
              <a:rPr kumimoji="0" lang="en-US" sz="1350" b="0" i="0" u="none" strike="noStrike" kern="0" cap="none" spc="0" normalizeH="0" baseline="0" noProof="0" smtClean="0">
                <a:ln>
                  <a:noFill/>
                </a:ln>
                <a:solidFill>
                  <a:srgbClr val="FFFFFF"/>
                </a:solidFill>
                <a:effectLst>
                  <a:outerShdw blurRad="50800" dist="38100" dir="5400000" rotWithShape="0">
                    <a:srgbClr val="000000">
                      <a:alpha val="40000"/>
                    </a:srgbClr>
                  </a:outerShdw>
                </a:effectLst>
                <a:uLnTx/>
                <a:uFillTx/>
                <a:latin typeface="DejaVu Sans Condensed"/>
                <a:sym typeface="DejaVu Sans Condensed"/>
              </a:rPr>
              <a:t> (Norfolk, UK), 5 Oct. 1994, p. 7</a:t>
            </a:r>
            <a:endParaRPr kumimoji="0" lang="en-US" sz="1350" b="0" i="0" u="none" strike="noStrike" kern="0" cap="none" spc="0" normalizeH="0" baseline="0" noProof="0">
              <a:ln>
                <a:noFill/>
              </a:ln>
              <a:solidFill>
                <a:srgbClr val="FFFFFF"/>
              </a:solidFill>
              <a:effectLst>
                <a:outerShdw blurRad="50800" dist="38100" dir="5400000" rotWithShape="0">
                  <a:srgbClr val="000000">
                    <a:alpha val="40000"/>
                  </a:srgbClr>
                </a:outerShdw>
              </a:effectLst>
              <a:uLnTx/>
              <a:uFillTx/>
              <a:latin typeface="DejaVu Sans Condensed"/>
              <a:sym typeface="DejaVu Sans Condensed"/>
            </a:endParaRPr>
          </a:p>
        </p:txBody>
      </p:sp>
      <p:pic>
        <p:nvPicPr>
          <p:cNvPr id="16" name="Magic in marsh.jpg" descr="Magic in marsh.jpg"/>
          <p:cNvPicPr>
            <a:picLocks/>
          </p:cNvPicPr>
          <p:nvPr/>
        </p:nvPicPr>
        <p:blipFill>
          <a:blip r:embed="rId4">
            <a:extLst/>
          </a:blip>
          <a:srcRect l="5714" r="5714" b="50000"/>
          <a:stretch>
            <a:fillRect/>
          </a:stretch>
        </p:blipFill>
        <p:spPr>
          <a:xfrm>
            <a:off x="749309" y="2120930"/>
            <a:ext cx="3524321" cy="2306111"/>
          </a:xfrm>
          <a:prstGeom prst="rect">
            <a:avLst/>
          </a:prstGeom>
          <a:ln w="25400">
            <a:solidFill>
              <a:srgbClr val="FFFFFF"/>
            </a:solidFill>
            <a:miter lim="400000"/>
          </a:ln>
        </p:spPr>
      </p:pic>
      <p:pic>
        <p:nvPicPr>
          <p:cNvPr id="17" name="Magic in marsh.jpg" descr="Magic in marsh.jpg"/>
          <p:cNvPicPr>
            <a:picLocks/>
          </p:cNvPicPr>
          <p:nvPr/>
        </p:nvPicPr>
        <p:blipFill>
          <a:blip r:embed="rId4">
            <a:extLst/>
          </a:blip>
          <a:srcRect l="15040" t="67207" r="12764" b="3050"/>
          <a:stretch>
            <a:fillRect/>
          </a:stretch>
        </p:blipFill>
        <p:spPr>
          <a:xfrm>
            <a:off x="749310" y="4542660"/>
            <a:ext cx="3524243" cy="1781099"/>
          </a:xfrm>
          <a:prstGeom prst="rect">
            <a:avLst/>
          </a:prstGeom>
          <a:ln w="25400">
            <a:solidFill>
              <a:srgbClr val="0B1D29"/>
            </a:solidFill>
            <a:miter lim="400000"/>
          </a:ln>
        </p:spPr>
      </p:pic>
      <p:pic>
        <p:nvPicPr>
          <p:cNvPr id="18" name="Picture 2" descr="Imagem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187" y="5737680"/>
            <a:ext cx="720229" cy="715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71027"/>
      </p:ext>
    </p:extLst>
  </p:cSld>
  <p:clrMapOvr>
    <a:masterClrMapping/>
  </p:clrMapOvr>
  <p:transition advClick="0">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 name="Title 8"/>
          <p:cNvSpPr txBox="1">
            <a:spLocks/>
          </p:cNvSpPr>
          <p:nvPr/>
        </p:nvSpPr>
        <p:spPr bwMode="auto">
          <a:xfrm>
            <a:off x="0" y="125760"/>
            <a:ext cx="9144000" cy="15030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PT" sz="4800" b="1" i="0" u="none" strike="noStrike" kern="0" cap="none" spc="0" normalizeH="0" baseline="0" noProof="0" dirty="0" smtClean="0">
                <a:ln>
                  <a:noFill/>
                </a:ln>
                <a:solidFill>
                  <a:schemeClr val="bg1"/>
                </a:solidFill>
                <a:uLnTx/>
                <a:uFillTx/>
                <a:ea typeface="+mj-ea"/>
                <a:cs typeface="+mj-cs"/>
              </a:rPr>
              <a:t>VISÕES GEOLOGICOS DO MUNDO</a:t>
            </a:r>
            <a:endParaRPr kumimoji="0" lang="en-US" sz="4800" b="1" i="0" u="none" strike="noStrike" kern="0" cap="none" spc="0" normalizeH="0" baseline="0" noProof="0" dirty="0">
              <a:ln>
                <a:noFill/>
              </a:ln>
              <a:solidFill>
                <a:schemeClr val="bg1"/>
              </a:solidFill>
              <a:uLnTx/>
              <a:uFillTx/>
              <a:ea typeface="+mj-ea"/>
              <a:cs typeface="+mj-cs"/>
            </a:endParaRPr>
          </a:p>
        </p:txBody>
      </p:sp>
      <p:sp>
        <p:nvSpPr>
          <p:cNvPr id="15" name="Eastern Daily Press (Norfolk, UK), 5 Oct. 1994, p. 7"/>
          <p:cNvSpPr txBox="1">
            <a:spLocks/>
          </p:cNvSpPr>
          <p:nvPr/>
        </p:nvSpPr>
        <p:spPr>
          <a:xfrm>
            <a:off x="4587082" y="6118651"/>
            <a:ext cx="2695576" cy="385763"/>
          </a:xfrm>
          <a:prstGeom prst="rect">
            <a:avLst/>
          </a:prstGeom>
          <a:ln w="12700">
            <a:miter lim="400000"/>
          </a:ln>
          <a:effectLst>
            <a:outerShdw blurRad="50800" dist="38100" dir="5400000" rotWithShape="0">
              <a:srgbClr val="000000">
                <a:alpha val="40000"/>
              </a:srgbClr>
            </a:outerShdw>
          </a:effectLst>
          <a:extLst>
            <a:ext uri="{C572A759-6A51-4108-AA02-DFA0A04FC94B}">
              <ma14:wrappingTextBoxFlag xmlns:ma14="http://schemas.microsoft.com/office/mac/drawingml/2011/main" xmlns="" val="1"/>
            </a:ext>
          </a:extLst>
        </p:spPr>
        <p:txBody>
          <a:bodyPr lIns="0" tIns="0" rIns="0" bIns="0" anchor="ctr">
            <a:noAutofit/>
          </a:bodyPr>
          <a:lstStyle>
            <a:lvl1pPr marL="0" marR="0" indent="0" algn="l" defTabSz="309563" latinLnBrk="0">
              <a:lnSpc>
                <a:spcPct val="100000"/>
              </a:lnSpc>
              <a:spcBef>
                <a:spcPts val="0"/>
              </a:spcBef>
              <a:spcAft>
                <a:spcPts val="0"/>
              </a:spcAft>
              <a:buClrTx/>
              <a:buSzTx/>
              <a:buFontTx/>
              <a:buNone/>
              <a:tabLst/>
              <a:defRPr sz="1350" b="0" i="0" u="none" strike="noStrike" cap="none" spc="0" baseline="0">
                <a:ln>
                  <a:noFill/>
                </a:ln>
                <a:solidFill>
                  <a:srgbClr val="FFFFFF"/>
                </a:solidFill>
                <a:effectLst>
                  <a:outerShdw blurRad="50800" dist="38100" dir="5400000" rotWithShape="0">
                    <a:srgbClr val="000000">
                      <a:alpha val="40000"/>
                    </a:srgbClr>
                  </a:outerShdw>
                </a:effectLst>
                <a:uFillTx/>
                <a:latin typeface="+mn-lt"/>
                <a:ea typeface="+mn-ea"/>
                <a:cs typeface="+mn-cs"/>
                <a:sym typeface="DejaVu Sans Condensed"/>
              </a:defRPr>
            </a:lvl1pPr>
            <a:lvl2pPr marL="0" marR="0" indent="0" algn="l" defTabSz="309563" latinLnBrk="0">
              <a:lnSpc>
                <a:spcPct val="100000"/>
              </a:lnSpc>
              <a:spcBef>
                <a:spcPts val="0"/>
              </a:spcBef>
              <a:spcAft>
                <a:spcPts val="0"/>
              </a:spcAft>
              <a:buClrTx/>
              <a:buSzTx/>
              <a:buFontTx/>
              <a:buNone/>
              <a:tabLst/>
              <a:defRPr sz="1350" b="0" i="0" u="none" strike="noStrike" cap="none" spc="0" baseline="0">
                <a:ln>
                  <a:noFill/>
                </a:ln>
                <a:solidFill>
                  <a:srgbClr val="FFFFFF"/>
                </a:solidFill>
                <a:effectLst>
                  <a:outerShdw blurRad="50800" dist="38100" dir="5400000" rotWithShape="0">
                    <a:srgbClr val="000000">
                      <a:alpha val="40000"/>
                    </a:srgbClr>
                  </a:outerShdw>
                </a:effectLst>
                <a:uFillTx/>
                <a:latin typeface="+mn-lt"/>
                <a:ea typeface="+mn-ea"/>
                <a:cs typeface="+mn-cs"/>
                <a:sym typeface="DejaVu Sans Condensed"/>
              </a:defRPr>
            </a:lvl2pPr>
            <a:lvl3pPr marL="0" marR="0" indent="0" algn="l" defTabSz="309563" latinLnBrk="0">
              <a:lnSpc>
                <a:spcPct val="100000"/>
              </a:lnSpc>
              <a:spcBef>
                <a:spcPts val="0"/>
              </a:spcBef>
              <a:spcAft>
                <a:spcPts val="0"/>
              </a:spcAft>
              <a:buClrTx/>
              <a:buSzTx/>
              <a:buFontTx/>
              <a:buNone/>
              <a:tabLst/>
              <a:defRPr sz="1350" b="0" i="0" u="none" strike="noStrike" cap="none" spc="0" baseline="0">
                <a:ln>
                  <a:noFill/>
                </a:ln>
                <a:solidFill>
                  <a:srgbClr val="FFFFFF"/>
                </a:solidFill>
                <a:effectLst>
                  <a:outerShdw blurRad="50800" dist="38100" dir="5400000" rotWithShape="0">
                    <a:srgbClr val="000000">
                      <a:alpha val="40000"/>
                    </a:srgbClr>
                  </a:outerShdw>
                </a:effectLst>
                <a:uFillTx/>
                <a:latin typeface="+mn-lt"/>
                <a:ea typeface="+mn-ea"/>
                <a:cs typeface="+mn-cs"/>
                <a:sym typeface="DejaVu Sans Condensed"/>
              </a:defRPr>
            </a:lvl3pPr>
            <a:lvl4pPr marL="0" marR="0" indent="0" algn="l" defTabSz="309563" latinLnBrk="0">
              <a:lnSpc>
                <a:spcPct val="100000"/>
              </a:lnSpc>
              <a:spcBef>
                <a:spcPts val="0"/>
              </a:spcBef>
              <a:spcAft>
                <a:spcPts val="0"/>
              </a:spcAft>
              <a:buClrTx/>
              <a:buSzTx/>
              <a:buFontTx/>
              <a:buNone/>
              <a:tabLst/>
              <a:defRPr sz="1350" b="0" i="0" u="none" strike="noStrike" cap="none" spc="0" baseline="0">
                <a:ln>
                  <a:noFill/>
                </a:ln>
                <a:solidFill>
                  <a:srgbClr val="FEFCDD"/>
                </a:solidFill>
                <a:effectLst>
                  <a:outerShdw blurRad="50800" dist="38100" dir="5400000" rotWithShape="0">
                    <a:srgbClr val="000000">
                      <a:alpha val="40000"/>
                    </a:srgbClr>
                  </a:outerShdw>
                </a:effectLst>
                <a:uFillTx/>
                <a:latin typeface="+mn-lt"/>
                <a:ea typeface="+mn-ea"/>
                <a:cs typeface="+mn-cs"/>
                <a:sym typeface="DejaVu Sans Condensed"/>
              </a:defRPr>
            </a:lvl4pPr>
            <a:lvl5pPr marL="0" marR="0" indent="0" algn="l" defTabSz="309563" latinLnBrk="0">
              <a:lnSpc>
                <a:spcPct val="100000"/>
              </a:lnSpc>
              <a:spcBef>
                <a:spcPts val="0"/>
              </a:spcBef>
              <a:spcAft>
                <a:spcPts val="0"/>
              </a:spcAft>
              <a:buClrTx/>
              <a:buSzTx/>
              <a:buFontTx/>
              <a:buNone/>
              <a:tabLst/>
              <a:defRPr sz="1350" b="0" i="0" u="none" strike="noStrike" cap="none" spc="0" baseline="0">
                <a:ln>
                  <a:noFill/>
                </a:ln>
                <a:solidFill>
                  <a:srgbClr val="FEFCDD"/>
                </a:solidFill>
                <a:effectLst>
                  <a:outerShdw blurRad="50800" dist="38100" dir="5400000" rotWithShape="0">
                    <a:srgbClr val="000000">
                      <a:alpha val="40000"/>
                    </a:srgbClr>
                  </a:outerShdw>
                </a:effectLst>
                <a:uFillTx/>
                <a:latin typeface="+mn-lt"/>
                <a:ea typeface="+mn-ea"/>
                <a:cs typeface="+mn-cs"/>
                <a:sym typeface="DejaVu Sans Condensed"/>
              </a:defRPr>
            </a:lvl5pPr>
            <a:lvl6pPr marL="0" marR="0" indent="133350" algn="l" defTabSz="309563" latinLnBrk="0">
              <a:lnSpc>
                <a:spcPct val="100000"/>
              </a:lnSpc>
              <a:spcBef>
                <a:spcPts val="0"/>
              </a:spcBef>
              <a:spcAft>
                <a:spcPts val="0"/>
              </a:spcAft>
              <a:buClrTx/>
              <a:buSzTx/>
              <a:buFontTx/>
              <a:buNone/>
              <a:tabLst/>
              <a:defRPr sz="2700" b="0" i="0" u="none" strike="noStrike" cap="none" spc="0" baseline="0">
                <a:ln>
                  <a:noFill/>
                </a:ln>
                <a:solidFill>
                  <a:srgbClr val="FFFFFF"/>
                </a:solidFill>
                <a:effectLst>
                  <a:outerShdw blurRad="50800" dist="38100" dir="5400000" rotWithShape="0">
                    <a:srgbClr val="000000">
                      <a:alpha val="40000"/>
                    </a:srgbClr>
                  </a:outerShdw>
                </a:effectLst>
                <a:uFillTx/>
                <a:latin typeface="+mn-lt"/>
                <a:ea typeface="+mn-ea"/>
                <a:cs typeface="+mn-cs"/>
                <a:sym typeface="DejaVu Sans Condensed"/>
              </a:defRPr>
            </a:lvl6pPr>
            <a:lvl7pPr marL="0" marR="0" indent="266700" algn="l" defTabSz="309563" latinLnBrk="0">
              <a:lnSpc>
                <a:spcPct val="100000"/>
              </a:lnSpc>
              <a:spcBef>
                <a:spcPts val="0"/>
              </a:spcBef>
              <a:spcAft>
                <a:spcPts val="0"/>
              </a:spcAft>
              <a:buClrTx/>
              <a:buSzTx/>
              <a:buFontTx/>
              <a:buNone/>
              <a:tabLst/>
              <a:defRPr sz="2700" b="0" i="0" u="none" strike="noStrike" cap="none" spc="0" baseline="0">
                <a:ln>
                  <a:noFill/>
                </a:ln>
                <a:solidFill>
                  <a:srgbClr val="FFFFFF"/>
                </a:solidFill>
                <a:effectLst>
                  <a:outerShdw blurRad="50800" dist="38100" dir="5400000" rotWithShape="0">
                    <a:srgbClr val="000000">
                      <a:alpha val="40000"/>
                    </a:srgbClr>
                  </a:outerShdw>
                </a:effectLst>
                <a:uFillTx/>
                <a:latin typeface="+mn-lt"/>
                <a:ea typeface="+mn-ea"/>
                <a:cs typeface="+mn-cs"/>
                <a:sym typeface="DejaVu Sans Condensed"/>
              </a:defRPr>
            </a:lvl7pPr>
            <a:lvl8pPr marL="0" marR="0" indent="400050" algn="l" defTabSz="309563" latinLnBrk="0">
              <a:lnSpc>
                <a:spcPct val="100000"/>
              </a:lnSpc>
              <a:spcBef>
                <a:spcPts val="0"/>
              </a:spcBef>
              <a:spcAft>
                <a:spcPts val="0"/>
              </a:spcAft>
              <a:buClrTx/>
              <a:buSzTx/>
              <a:buFontTx/>
              <a:buNone/>
              <a:tabLst/>
              <a:defRPr sz="2700" b="0" i="0" u="none" strike="noStrike" cap="none" spc="0" baseline="0">
                <a:ln>
                  <a:noFill/>
                </a:ln>
                <a:solidFill>
                  <a:srgbClr val="FFFFFF"/>
                </a:solidFill>
                <a:effectLst>
                  <a:outerShdw blurRad="50800" dist="38100" dir="5400000" rotWithShape="0">
                    <a:srgbClr val="000000">
                      <a:alpha val="40000"/>
                    </a:srgbClr>
                  </a:outerShdw>
                </a:effectLst>
                <a:uFillTx/>
                <a:latin typeface="+mn-lt"/>
                <a:ea typeface="+mn-ea"/>
                <a:cs typeface="+mn-cs"/>
                <a:sym typeface="DejaVu Sans Condensed"/>
              </a:defRPr>
            </a:lvl8pPr>
            <a:lvl9pPr marL="0" marR="0" indent="533400" algn="l" defTabSz="309563" latinLnBrk="0">
              <a:lnSpc>
                <a:spcPct val="100000"/>
              </a:lnSpc>
              <a:spcBef>
                <a:spcPts val="0"/>
              </a:spcBef>
              <a:spcAft>
                <a:spcPts val="0"/>
              </a:spcAft>
              <a:buClrTx/>
              <a:buSzTx/>
              <a:buFontTx/>
              <a:buNone/>
              <a:tabLst/>
              <a:defRPr sz="2700" b="0" i="0" u="none" strike="noStrike" cap="none" spc="0" baseline="0">
                <a:ln>
                  <a:noFill/>
                </a:ln>
                <a:solidFill>
                  <a:srgbClr val="FFFFFF"/>
                </a:solidFill>
                <a:effectLst>
                  <a:outerShdw blurRad="50800" dist="38100" dir="5400000" rotWithShape="0">
                    <a:srgbClr val="000000">
                      <a:alpha val="40000"/>
                    </a:srgbClr>
                  </a:outerShdw>
                </a:effectLst>
                <a:uFillTx/>
                <a:latin typeface="+mn-lt"/>
                <a:ea typeface="+mn-ea"/>
                <a:cs typeface="+mn-cs"/>
                <a:sym typeface="DejaVu Sans Condensed"/>
              </a:defRPr>
            </a:lvl9pPr>
          </a:lstStyle>
          <a:p>
            <a:pPr marL="0" marR="0" lvl="0" indent="0" algn="l" defTabSz="309563"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smtClean="0">
                <a:ln>
                  <a:noFill/>
                </a:ln>
                <a:solidFill>
                  <a:srgbClr val="FFFFFF"/>
                </a:solidFill>
                <a:effectLst>
                  <a:outerShdw blurRad="50800" dist="38100" dir="5400000" rotWithShape="0">
                    <a:srgbClr val="000000">
                      <a:alpha val="40000"/>
                    </a:srgbClr>
                  </a:outerShdw>
                </a:effectLst>
                <a:uLnTx/>
                <a:uFillTx/>
                <a:latin typeface="DejaVu Sans Condensed Oblique"/>
                <a:ea typeface="DejaVu Sans Condensed Oblique"/>
                <a:cs typeface="DejaVu Sans Condensed Oblique"/>
                <a:sym typeface="DejaVu Sans Condensed Oblique"/>
              </a:rPr>
              <a:t>Eastern Daily Press</a:t>
            </a:r>
            <a:r>
              <a:rPr kumimoji="0" lang="en-US" sz="1350" b="0" i="0" u="none" strike="noStrike" kern="0" cap="none" spc="0" normalizeH="0" baseline="0" noProof="0" dirty="0" smtClean="0">
                <a:ln>
                  <a:noFill/>
                </a:ln>
                <a:solidFill>
                  <a:srgbClr val="FFFFFF"/>
                </a:solidFill>
                <a:effectLst>
                  <a:outerShdw blurRad="50800" dist="38100" dir="5400000" rotWithShape="0">
                    <a:srgbClr val="000000">
                      <a:alpha val="40000"/>
                    </a:srgbClr>
                  </a:outerShdw>
                </a:effectLst>
                <a:uLnTx/>
                <a:uFillTx/>
                <a:latin typeface="DejaVu Sans Condensed"/>
                <a:sym typeface="DejaVu Sans Condensed"/>
              </a:rPr>
              <a:t> (Norfolk, UK), 5 Oct. 1994, p. 7</a:t>
            </a:r>
            <a:endParaRPr kumimoji="0" lang="en-US" sz="1350" b="0" i="0" u="none" strike="noStrike" kern="0" cap="none" spc="0" normalizeH="0" baseline="0" noProof="0" dirty="0">
              <a:ln>
                <a:noFill/>
              </a:ln>
              <a:solidFill>
                <a:srgbClr val="FFFFFF"/>
              </a:solidFill>
              <a:effectLst>
                <a:outerShdw blurRad="50800" dist="38100" dir="5400000" rotWithShape="0">
                  <a:srgbClr val="000000">
                    <a:alpha val="40000"/>
                  </a:srgbClr>
                </a:outerShdw>
              </a:effectLst>
              <a:uLnTx/>
              <a:uFillTx/>
              <a:latin typeface="DejaVu Sans Condensed"/>
              <a:sym typeface="DejaVu Sans Condensed"/>
            </a:endParaRPr>
          </a:p>
        </p:txBody>
      </p:sp>
      <p:pic>
        <p:nvPicPr>
          <p:cNvPr id="18" name="Picture 2" descr="Imagem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187" y="5953704"/>
            <a:ext cx="720229" cy="715656"/>
          </a:xfrm>
          <a:prstGeom prst="rect">
            <a:avLst/>
          </a:prstGeom>
          <a:noFill/>
          <a:extLst>
            <a:ext uri="{909E8E84-426E-40DD-AFC4-6F175D3DCCD1}">
              <a14:hiddenFill xmlns:a14="http://schemas.microsoft.com/office/drawing/2010/main">
                <a:solidFill>
                  <a:srgbClr val="FFFFFF"/>
                </a:solidFill>
              </a14:hiddenFill>
            </a:ext>
          </a:extLst>
        </p:spPr>
      </p:pic>
      <p:sp>
        <p:nvSpPr>
          <p:cNvPr id="12" name="Professor Coleman said the rock was forming faster than anybody had ever believed possible,"/>
          <p:cNvSpPr txBox="1">
            <a:spLocks/>
          </p:cNvSpPr>
          <p:nvPr/>
        </p:nvSpPr>
        <p:spPr>
          <a:xfrm>
            <a:off x="919163" y="2185863"/>
            <a:ext cx="7526188" cy="1290638"/>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marL="0" marR="0" indent="0" algn="l" defTabSz="309563" latinLnBrk="0">
              <a:lnSpc>
                <a:spcPct val="100000"/>
              </a:lnSpc>
              <a:spcBef>
                <a:spcPts val="0"/>
              </a:spcBef>
              <a:spcAft>
                <a:spcPts val="0"/>
              </a:spcAft>
              <a:buClrTx/>
              <a:buSzTx/>
              <a:buFontTx/>
              <a:buNone/>
              <a:tabLst/>
              <a:defRPr sz="2700" b="0" i="0" u="none" strike="noStrike" cap="none" spc="0" baseline="0">
                <a:ln>
                  <a:noFill/>
                </a:ln>
                <a:solidFill>
                  <a:srgbClr val="FFFFFF"/>
                </a:solidFill>
                <a:effectLst>
                  <a:outerShdw blurRad="50800" dist="38100" dir="5400000" rotWithShape="0">
                    <a:srgbClr val="000000">
                      <a:alpha val="40000"/>
                    </a:srgbClr>
                  </a:outerShdw>
                </a:effectLst>
                <a:uFillTx/>
                <a:latin typeface="+mn-lt"/>
                <a:ea typeface="+mn-ea"/>
                <a:cs typeface="+mn-cs"/>
                <a:sym typeface="DejaVu Sans Condensed"/>
              </a:defRPr>
            </a:lvl1pPr>
            <a:lvl2pPr marL="0" marR="0" indent="85725" algn="ctr" defTabSz="309563" latinLnBrk="0">
              <a:lnSpc>
                <a:spcPct val="100000"/>
              </a:lnSpc>
              <a:spcBef>
                <a:spcPts val="0"/>
              </a:spcBef>
              <a:spcAft>
                <a:spcPts val="0"/>
              </a:spcAft>
              <a:buClrTx/>
              <a:buSzTx/>
              <a:buFontTx/>
              <a:buNone/>
              <a:tabLst/>
              <a:defRPr sz="3600" b="0" i="0" u="none" strike="noStrike" cap="none" spc="0" baseline="0">
                <a:ln>
                  <a:noFill/>
                </a:ln>
                <a:solidFill>
                  <a:srgbClr val="FFFFFF"/>
                </a:solidFill>
                <a:effectLst>
                  <a:outerShdw blurRad="50800" dist="38100" dir="5400000" rotWithShape="0">
                    <a:srgbClr val="000000">
                      <a:alpha val="40000"/>
                    </a:srgbClr>
                  </a:outerShdw>
                </a:effectLst>
                <a:uFillTx/>
                <a:latin typeface="Quicksand"/>
                <a:ea typeface="Quicksand"/>
                <a:cs typeface="Quicksand"/>
                <a:sym typeface="Quicksand"/>
              </a:defRPr>
            </a:lvl2pPr>
            <a:lvl3pPr marL="0" marR="0" indent="171450" algn="ctr" defTabSz="309563" latinLnBrk="0">
              <a:lnSpc>
                <a:spcPct val="100000"/>
              </a:lnSpc>
              <a:spcBef>
                <a:spcPts val="0"/>
              </a:spcBef>
              <a:spcAft>
                <a:spcPts val="0"/>
              </a:spcAft>
              <a:buClrTx/>
              <a:buSzTx/>
              <a:buFontTx/>
              <a:buNone/>
              <a:tabLst/>
              <a:defRPr sz="3600" b="0" i="0" u="none" strike="noStrike" cap="none" spc="0" baseline="0">
                <a:ln>
                  <a:noFill/>
                </a:ln>
                <a:solidFill>
                  <a:srgbClr val="FFFFFF"/>
                </a:solidFill>
                <a:effectLst>
                  <a:outerShdw blurRad="50800" dist="38100" dir="5400000" rotWithShape="0">
                    <a:srgbClr val="000000">
                      <a:alpha val="40000"/>
                    </a:srgbClr>
                  </a:outerShdw>
                </a:effectLst>
                <a:uFillTx/>
                <a:latin typeface="Quicksand"/>
                <a:ea typeface="Quicksand"/>
                <a:cs typeface="Quicksand"/>
                <a:sym typeface="Quicksand"/>
              </a:defRPr>
            </a:lvl3pPr>
            <a:lvl4pPr marL="0" marR="0" indent="257175" algn="ctr" defTabSz="309563" latinLnBrk="0">
              <a:lnSpc>
                <a:spcPct val="100000"/>
              </a:lnSpc>
              <a:spcBef>
                <a:spcPts val="0"/>
              </a:spcBef>
              <a:spcAft>
                <a:spcPts val="0"/>
              </a:spcAft>
              <a:buClrTx/>
              <a:buSzTx/>
              <a:buFontTx/>
              <a:buNone/>
              <a:tabLst/>
              <a:defRPr sz="3600" b="0" i="0" u="none" strike="noStrike" cap="none" spc="0" baseline="0">
                <a:ln>
                  <a:noFill/>
                </a:ln>
                <a:solidFill>
                  <a:srgbClr val="FFFFFF"/>
                </a:solidFill>
                <a:effectLst>
                  <a:outerShdw blurRad="50800" dist="38100" dir="5400000" rotWithShape="0">
                    <a:srgbClr val="000000">
                      <a:alpha val="40000"/>
                    </a:srgbClr>
                  </a:outerShdw>
                </a:effectLst>
                <a:uFillTx/>
                <a:latin typeface="Quicksand"/>
                <a:ea typeface="Quicksand"/>
                <a:cs typeface="Quicksand"/>
                <a:sym typeface="Quicksand"/>
              </a:defRPr>
            </a:lvl4pPr>
            <a:lvl5pPr marL="0" marR="0" indent="342900" algn="ctr" defTabSz="309563" latinLnBrk="0">
              <a:lnSpc>
                <a:spcPct val="100000"/>
              </a:lnSpc>
              <a:spcBef>
                <a:spcPts val="0"/>
              </a:spcBef>
              <a:spcAft>
                <a:spcPts val="0"/>
              </a:spcAft>
              <a:buClrTx/>
              <a:buSzTx/>
              <a:buFontTx/>
              <a:buNone/>
              <a:tabLst/>
              <a:defRPr sz="3600" b="0" i="0" u="none" strike="noStrike" cap="none" spc="0" baseline="0">
                <a:ln>
                  <a:noFill/>
                </a:ln>
                <a:solidFill>
                  <a:srgbClr val="FFFFFF"/>
                </a:solidFill>
                <a:effectLst>
                  <a:outerShdw blurRad="50800" dist="38100" dir="5400000" rotWithShape="0">
                    <a:srgbClr val="000000">
                      <a:alpha val="40000"/>
                    </a:srgbClr>
                  </a:outerShdw>
                </a:effectLst>
                <a:uFillTx/>
                <a:latin typeface="Quicksand"/>
                <a:ea typeface="Quicksand"/>
                <a:cs typeface="Quicksand"/>
                <a:sym typeface="Quicksand"/>
              </a:defRPr>
            </a:lvl5pPr>
            <a:lvl6pPr marL="0" marR="0" indent="428625" algn="ctr" defTabSz="309563" latinLnBrk="0">
              <a:lnSpc>
                <a:spcPct val="100000"/>
              </a:lnSpc>
              <a:spcBef>
                <a:spcPts val="0"/>
              </a:spcBef>
              <a:spcAft>
                <a:spcPts val="0"/>
              </a:spcAft>
              <a:buClrTx/>
              <a:buSzTx/>
              <a:buFontTx/>
              <a:buNone/>
              <a:tabLst/>
              <a:defRPr sz="3600" b="0" i="0" u="none" strike="noStrike" cap="none" spc="0" baseline="0">
                <a:ln>
                  <a:noFill/>
                </a:ln>
                <a:solidFill>
                  <a:srgbClr val="FFFFFF"/>
                </a:solidFill>
                <a:effectLst>
                  <a:outerShdw blurRad="50800" dist="38100" dir="5400000" rotWithShape="0">
                    <a:srgbClr val="000000">
                      <a:alpha val="40000"/>
                    </a:srgbClr>
                  </a:outerShdw>
                </a:effectLst>
                <a:uFillTx/>
                <a:latin typeface="Quicksand"/>
                <a:ea typeface="Quicksand"/>
                <a:cs typeface="Quicksand"/>
                <a:sym typeface="Quicksand"/>
              </a:defRPr>
            </a:lvl6pPr>
            <a:lvl7pPr marL="0" marR="0" indent="514350" algn="ctr" defTabSz="309563" latinLnBrk="0">
              <a:lnSpc>
                <a:spcPct val="100000"/>
              </a:lnSpc>
              <a:spcBef>
                <a:spcPts val="0"/>
              </a:spcBef>
              <a:spcAft>
                <a:spcPts val="0"/>
              </a:spcAft>
              <a:buClrTx/>
              <a:buSzTx/>
              <a:buFontTx/>
              <a:buNone/>
              <a:tabLst/>
              <a:defRPr sz="3600" b="0" i="0" u="none" strike="noStrike" cap="none" spc="0" baseline="0">
                <a:ln>
                  <a:noFill/>
                </a:ln>
                <a:solidFill>
                  <a:srgbClr val="FFFFFF"/>
                </a:solidFill>
                <a:effectLst>
                  <a:outerShdw blurRad="50800" dist="38100" dir="5400000" rotWithShape="0">
                    <a:srgbClr val="000000">
                      <a:alpha val="40000"/>
                    </a:srgbClr>
                  </a:outerShdw>
                </a:effectLst>
                <a:uFillTx/>
                <a:latin typeface="Quicksand"/>
                <a:ea typeface="Quicksand"/>
                <a:cs typeface="Quicksand"/>
                <a:sym typeface="Quicksand"/>
              </a:defRPr>
            </a:lvl7pPr>
            <a:lvl8pPr marL="0" marR="0" indent="600075" algn="ctr" defTabSz="309563" latinLnBrk="0">
              <a:lnSpc>
                <a:spcPct val="100000"/>
              </a:lnSpc>
              <a:spcBef>
                <a:spcPts val="0"/>
              </a:spcBef>
              <a:spcAft>
                <a:spcPts val="0"/>
              </a:spcAft>
              <a:buClrTx/>
              <a:buSzTx/>
              <a:buFontTx/>
              <a:buNone/>
              <a:tabLst/>
              <a:defRPr sz="3600" b="0" i="0" u="none" strike="noStrike" cap="none" spc="0" baseline="0">
                <a:ln>
                  <a:noFill/>
                </a:ln>
                <a:solidFill>
                  <a:srgbClr val="FFFFFF"/>
                </a:solidFill>
                <a:effectLst>
                  <a:outerShdw blurRad="50800" dist="38100" dir="5400000" rotWithShape="0">
                    <a:srgbClr val="000000">
                      <a:alpha val="40000"/>
                    </a:srgbClr>
                  </a:outerShdw>
                </a:effectLst>
                <a:uFillTx/>
                <a:latin typeface="Quicksand"/>
                <a:ea typeface="Quicksand"/>
                <a:cs typeface="Quicksand"/>
                <a:sym typeface="Quicksand"/>
              </a:defRPr>
            </a:lvl8pPr>
            <a:lvl9pPr marL="0" marR="0" indent="685800" algn="ctr" defTabSz="309563" latinLnBrk="0">
              <a:lnSpc>
                <a:spcPct val="100000"/>
              </a:lnSpc>
              <a:spcBef>
                <a:spcPts val="0"/>
              </a:spcBef>
              <a:spcAft>
                <a:spcPts val="0"/>
              </a:spcAft>
              <a:buClrTx/>
              <a:buSzTx/>
              <a:buFontTx/>
              <a:buNone/>
              <a:tabLst/>
              <a:defRPr sz="3600" b="0" i="0" u="none" strike="noStrike" cap="none" spc="0" baseline="0">
                <a:ln>
                  <a:noFill/>
                </a:ln>
                <a:solidFill>
                  <a:srgbClr val="FFFFFF"/>
                </a:solidFill>
                <a:effectLst>
                  <a:outerShdw blurRad="50800" dist="38100" dir="5400000" rotWithShape="0">
                    <a:srgbClr val="000000">
                      <a:alpha val="40000"/>
                    </a:srgbClr>
                  </a:outerShdw>
                </a:effectLst>
                <a:uFillTx/>
                <a:latin typeface="Quicksand"/>
                <a:ea typeface="Quicksand"/>
                <a:cs typeface="Quicksand"/>
                <a:sym typeface="Quicksand"/>
              </a:defRPr>
            </a:lvl9pPr>
          </a:lstStyle>
          <a:p>
            <a:pPr lvl="0"/>
            <a:r>
              <a:rPr lang="pt-BR" kern="0" dirty="0" smtClean="0">
                <a:effectLst/>
                <a:latin typeface="DejaVu Sans Condensed"/>
              </a:rPr>
              <a:t>Professor </a:t>
            </a:r>
            <a:r>
              <a:rPr lang="pt-BR" kern="0" dirty="0">
                <a:effectLst/>
                <a:latin typeface="DejaVu Sans Condensed"/>
              </a:rPr>
              <a:t>Coleman disse que a rocha estava se </a:t>
            </a:r>
            <a:r>
              <a:rPr lang="pt-BR" kern="0" dirty="0">
                <a:solidFill>
                  <a:srgbClr val="FFFF00"/>
                </a:solidFill>
                <a:effectLst/>
                <a:latin typeface="DejaVu Sans Condensed"/>
              </a:rPr>
              <a:t>formando mais rápido do que alguém jamais imaginou ser possível</a:t>
            </a:r>
            <a:r>
              <a:rPr lang="pt-BR" kern="0" dirty="0">
                <a:effectLst/>
                <a:latin typeface="DejaVu Sans Condensed"/>
              </a:rPr>
              <a:t>,</a:t>
            </a:r>
            <a:endParaRPr kumimoji="0" lang="en-US" sz="2700" b="0" i="0" u="none" strike="noStrike" kern="0" cap="none" spc="0" normalizeH="0" baseline="0" noProof="0" dirty="0">
              <a:ln>
                <a:noFill/>
              </a:ln>
              <a:solidFill>
                <a:srgbClr val="FFFFFF"/>
              </a:solidFill>
              <a:effectLst/>
              <a:uLnTx/>
              <a:uFillTx/>
              <a:latin typeface="DejaVu Sans Condensed"/>
              <a:sym typeface="DejaVu Sans Condensed"/>
            </a:endParaRPr>
          </a:p>
        </p:txBody>
      </p:sp>
      <p:sp>
        <p:nvSpPr>
          <p:cNvPr id="13" name="with one stone creating itself in just six months. ... They often contain beautifully preserved fossils, where the detail of the soft flesh of the creature is caught as well as the bone, as it had no time to rot before the rock formed around it.”"/>
          <p:cNvSpPr txBox="1"/>
          <p:nvPr/>
        </p:nvSpPr>
        <p:spPr>
          <a:xfrm>
            <a:off x="934244" y="2996952"/>
            <a:ext cx="7526188" cy="25146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defTabSz="309563" hangingPunct="0">
              <a:defRPr sz="7200">
                <a:solidFill>
                  <a:srgbClr val="FFFFFF"/>
                </a:solidFill>
                <a:effectLst>
                  <a:outerShdw blurRad="50800" dist="38100" dir="5400000" rotWithShape="0">
                    <a:srgbClr val="000000">
                      <a:alpha val="40000"/>
                    </a:srgbClr>
                  </a:outerShdw>
                </a:effectLst>
                <a:latin typeface="+mn-lt"/>
                <a:ea typeface="+mn-ea"/>
                <a:cs typeface="+mn-cs"/>
                <a:sym typeface="DejaVu Sans Condensed"/>
              </a:defRPr>
            </a:pPr>
            <a:r>
              <a:rPr sz="2700" b="1" kern="0" dirty="0">
                <a:solidFill>
                  <a:srgbClr val="FFFFFF"/>
                </a:solidFill>
                <a:latin typeface="DejaVu Sans Condensed"/>
                <a:sym typeface="DejaVu Sans Condensed"/>
              </a:rPr>
              <a:t>              </a:t>
            </a:r>
            <a:r>
              <a:rPr lang="pt-BR" sz="2700" b="1" kern="0" dirty="0" smtClean="0">
                <a:solidFill>
                  <a:srgbClr val="FFFFFF"/>
                </a:solidFill>
                <a:latin typeface="DejaVu Sans Condensed"/>
                <a:sym typeface="DejaVu Sans Condensed"/>
              </a:rPr>
              <a:t>                      </a:t>
            </a:r>
            <a:r>
              <a:rPr sz="2700" b="1" kern="0" dirty="0" smtClean="0">
                <a:solidFill>
                  <a:srgbClr val="FFFFFF"/>
                </a:solidFill>
                <a:latin typeface="DejaVu Sans Condensed"/>
                <a:sym typeface="DejaVu Sans Condensed"/>
              </a:rPr>
              <a:t> </a:t>
            </a:r>
            <a:r>
              <a:rPr lang="pt-BR" sz="2700" b="1" kern="0" dirty="0">
                <a:solidFill>
                  <a:srgbClr val="FFFFFF"/>
                </a:solidFill>
                <a:latin typeface="DejaVu Sans Condensed"/>
                <a:sym typeface="DejaVu Sans Condensed"/>
              </a:rPr>
              <a:t>com uma pedra criando-se em apenas </a:t>
            </a:r>
            <a:r>
              <a:rPr lang="pt-BR" sz="2700" b="1" kern="0" dirty="0">
                <a:solidFill>
                  <a:srgbClr val="FFFF00"/>
                </a:solidFill>
                <a:latin typeface="DejaVu Sans Condensed"/>
                <a:sym typeface="DejaVu Sans Condensed"/>
              </a:rPr>
              <a:t>seis </a:t>
            </a:r>
            <a:r>
              <a:rPr lang="pt-BR" sz="2700" b="1" kern="0" dirty="0" smtClean="0">
                <a:solidFill>
                  <a:srgbClr val="FFFF00"/>
                </a:solidFill>
                <a:latin typeface="DejaVu Sans Condensed"/>
                <a:sym typeface="DejaVu Sans Condensed"/>
              </a:rPr>
              <a:t>meses</a:t>
            </a:r>
            <a:r>
              <a:rPr lang="pt-BR" sz="2700" b="1" kern="0" dirty="0" smtClean="0">
                <a:solidFill>
                  <a:srgbClr val="FFFFFF"/>
                </a:solidFill>
                <a:latin typeface="DejaVu Sans Condensed"/>
                <a:sym typeface="DejaVu Sans Condensed"/>
              </a:rPr>
              <a:t>... </a:t>
            </a:r>
            <a:r>
              <a:rPr lang="pt-BR" sz="2700" b="1" kern="0" dirty="0">
                <a:solidFill>
                  <a:srgbClr val="FFFFFF"/>
                </a:solidFill>
                <a:latin typeface="DejaVu Sans Condensed"/>
                <a:sym typeface="DejaVu Sans Condensed"/>
              </a:rPr>
              <a:t>Eles </a:t>
            </a:r>
            <a:r>
              <a:rPr lang="pt-BR" sz="2700" b="1" kern="0" dirty="0" err="1">
                <a:solidFill>
                  <a:srgbClr val="FFFFFF"/>
                </a:solidFill>
                <a:latin typeface="DejaVu Sans Condensed"/>
                <a:sym typeface="DejaVu Sans Condensed"/>
              </a:rPr>
              <a:t>freqüentemente</a:t>
            </a:r>
            <a:r>
              <a:rPr lang="pt-BR" sz="2700" b="1" kern="0" dirty="0">
                <a:solidFill>
                  <a:srgbClr val="FFFFFF"/>
                </a:solidFill>
                <a:latin typeface="DejaVu Sans Condensed"/>
                <a:sym typeface="DejaVu Sans Condensed"/>
              </a:rPr>
              <a:t> contêm fósseis belamente preservados, onde o </a:t>
            </a:r>
            <a:r>
              <a:rPr lang="pt-BR" sz="2700" b="1" kern="0" dirty="0">
                <a:solidFill>
                  <a:srgbClr val="FFFF00"/>
                </a:solidFill>
                <a:latin typeface="DejaVu Sans Condensed"/>
                <a:sym typeface="DejaVu Sans Condensed"/>
              </a:rPr>
              <a:t>detalhe da carne macia</a:t>
            </a:r>
            <a:r>
              <a:rPr lang="pt-BR" sz="2700" b="1" kern="0" dirty="0">
                <a:solidFill>
                  <a:srgbClr val="FFFFFF"/>
                </a:solidFill>
                <a:latin typeface="DejaVu Sans Condensed"/>
                <a:sym typeface="DejaVu Sans Condensed"/>
              </a:rPr>
              <a:t> da criatura é capturado, assim como o osso, já que não tinha tempo de apodrecer antes da rocha se formar ao seu redor. ”</a:t>
            </a:r>
            <a:endParaRPr sz="2700" b="1" kern="0" dirty="0">
              <a:solidFill>
                <a:srgbClr val="FFFFFF"/>
              </a:solidFill>
              <a:latin typeface="DejaVu Sans Condensed"/>
              <a:sym typeface="DejaVu Sans Condensed"/>
            </a:endParaRPr>
          </a:p>
        </p:txBody>
      </p:sp>
    </p:spTree>
    <p:extLst>
      <p:ext uri="{BB962C8B-B14F-4D97-AF65-F5344CB8AC3E}">
        <p14:creationId xmlns:p14="http://schemas.microsoft.com/office/powerpoint/2010/main" val="2588329845"/>
      </p:ext>
    </p:extLst>
  </p:cSld>
  <p:clrMapOvr>
    <a:masterClrMapping/>
  </p:clrMapOvr>
  <p:transition advClick="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179512" y="1189196"/>
            <a:ext cx="8712968" cy="2246769"/>
          </a:xfrm>
          <a:prstGeom prst="rect">
            <a:avLst/>
          </a:prstGeom>
          <a:noFill/>
        </p:spPr>
        <p:txBody>
          <a:bodyPr wrap="square" lIns="91440" tIns="45720" rIns="91440" bIns="45720">
            <a:spAutoFit/>
          </a:bodyPr>
          <a:lstStyle/>
          <a:p>
            <a:pPr algn="ctr"/>
            <a:r>
              <a:rPr lang="pt-BR" sz="2800" b="1" kern="0" dirty="0" smtClean="0">
                <a:ln w="1905"/>
                <a:solidFill>
                  <a:schemeClr val="bg1"/>
                </a:solidFill>
                <a:effectLst>
                  <a:outerShdw blurRad="38100" dist="38100" dir="2700000" algn="tl">
                    <a:srgbClr val="000000">
                      <a:alpha val="43137"/>
                    </a:srgbClr>
                  </a:outerShdw>
                </a:effectLst>
              </a:rPr>
              <a:t>Estudos têm mostrado que todos os processos geológicos poderiam acontecer num tempo muito curto, dependendo da magnitude da catástrofe. Muitos sítios geológicos mostram a verdade de formações geológicas rápidos:</a:t>
            </a:r>
            <a:endParaRPr lang="en-US" sz="2800" b="1" kern="0" dirty="0" smtClean="0">
              <a:ln w="1905"/>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216024" y="188640"/>
            <a:ext cx="8604448"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rPr>
              <a:t>PROCESSOS GEOLÓGICOS</a:t>
            </a:r>
          </a:p>
        </p:txBody>
      </p:sp>
      <p:sp>
        <p:nvSpPr>
          <p:cNvPr id="6" name="Rectangle 4"/>
          <p:cNvSpPr/>
          <p:nvPr/>
        </p:nvSpPr>
        <p:spPr>
          <a:xfrm>
            <a:off x="179512" y="3858954"/>
            <a:ext cx="8712968" cy="2246769"/>
          </a:xfrm>
          <a:prstGeom prst="rect">
            <a:avLst/>
          </a:prstGeom>
          <a:noFill/>
        </p:spPr>
        <p:txBody>
          <a:bodyPr wrap="square" lIns="91440" tIns="45720" rIns="91440" bIns="45720">
            <a:spAutoFit/>
          </a:bodyPr>
          <a:lstStyle/>
          <a:p>
            <a:pPr algn="ctr"/>
            <a:r>
              <a:rPr lang="pt-BR" sz="2800" b="1" kern="0" dirty="0" err="1" smtClean="0">
                <a:ln w="1905"/>
                <a:solidFill>
                  <a:schemeClr val="bg1"/>
                </a:solidFill>
                <a:effectLst>
                  <a:outerShdw blurRad="38100" dist="38100" dir="2700000" algn="tl">
                    <a:srgbClr val="000000">
                      <a:alpha val="43137"/>
                    </a:srgbClr>
                  </a:outerShdw>
                </a:effectLst>
              </a:rPr>
              <a:t>Scablands</a:t>
            </a:r>
            <a:endParaRPr lang="pt-BR" sz="2800" b="1" kern="0" dirty="0" smtClean="0">
              <a:ln w="1905"/>
              <a:solidFill>
                <a:schemeClr val="bg1"/>
              </a:solidFill>
              <a:effectLst>
                <a:outerShdw blurRad="38100" dist="38100" dir="2700000" algn="tl">
                  <a:srgbClr val="000000">
                    <a:alpha val="43137"/>
                  </a:srgbClr>
                </a:outerShdw>
              </a:effectLst>
            </a:endParaRPr>
          </a:p>
          <a:p>
            <a:pPr algn="ctr"/>
            <a:r>
              <a:rPr lang="pt-BR" sz="2800" b="1" kern="0" dirty="0" smtClean="0">
                <a:ln w="1905"/>
                <a:solidFill>
                  <a:schemeClr val="bg1"/>
                </a:solidFill>
                <a:effectLst>
                  <a:outerShdw blurRad="38100" dist="38100" dir="2700000" algn="tl">
                    <a:srgbClr val="000000">
                      <a:alpha val="43137"/>
                    </a:srgbClr>
                  </a:outerShdw>
                </a:effectLst>
              </a:rPr>
              <a:t>Grand </a:t>
            </a:r>
            <a:r>
              <a:rPr lang="pt-BR" sz="2800" b="1" kern="0" dirty="0" err="1" smtClean="0">
                <a:ln w="1905"/>
                <a:solidFill>
                  <a:schemeClr val="bg1"/>
                </a:solidFill>
                <a:effectLst>
                  <a:outerShdw blurRad="38100" dist="38100" dir="2700000" algn="tl">
                    <a:srgbClr val="000000">
                      <a:alpha val="43137"/>
                    </a:srgbClr>
                  </a:outerShdw>
                </a:effectLst>
              </a:rPr>
              <a:t>Canyon</a:t>
            </a:r>
            <a:endParaRPr lang="pt-BR" sz="2800" b="1" kern="0" dirty="0" smtClean="0">
              <a:ln w="1905"/>
              <a:solidFill>
                <a:schemeClr val="bg1"/>
              </a:solidFill>
              <a:effectLst>
                <a:outerShdw blurRad="38100" dist="38100" dir="2700000" algn="tl">
                  <a:srgbClr val="000000">
                    <a:alpha val="43137"/>
                  </a:srgbClr>
                </a:outerShdw>
              </a:effectLst>
            </a:endParaRPr>
          </a:p>
          <a:p>
            <a:pPr algn="ctr"/>
            <a:r>
              <a:rPr lang="pt-BR" sz="2800" b="1" kern="0" dirty="0" smtClean="0">
                <a:ln w="1905"/>
                <a:solidFill>
                  <a:schemeClr val="bg1"/>
                </a:solidFill>
                <a:effectLst>
                  <a:outerShdw blurRad="38100" dist="38100" dir="2700000" algn="tl">
                    <a:srgbClr val="000000">
                      <a:alpha val="43137"/>
                    </a:srgbClr>
                  </a:outerShdw>
                </a:effectLst>
              </a:rPr>
              <a:t>Mt. St. Helens</a:t>
            </a:r>
          </a:p>
          <a:p>
            <a:pPr algn="ctr"/>
            <a:r>
              <a:rPr lang="pt-BR" sz="2800" b="1" kern="0" dirty="0" err="1" smtClean="0">
                <a:ln w="1905"/>
                <a:solidFill>
                  <a:schemeClr val="bg1"/>
                </a:solidFill>
                <a:effectLst>
                  <a:outerShdw blurRad="38100" dist="38100" dir="2700000" algn="tl">
                    <a:srgbClr val="000000">
                      <a:alpha val="43137"/>
                    </a:srgbClr>
                  </a:outerShdw>
                </a:effectLst>
              </a:rPr>
              <a:t>Bonneville</a:t>
            </a:r>
            <a:r>
              <a:rPr lang="pt-BR" sz="2800" b="1" kern="0" dirty="0" smtClean="0">
                <a:ln w="1905"/>
                <a:solidFill>
                  <a:schemeClr val="bg1"/>
                </a:solidFill>
                <a:effectLst>
                  <a:outerShdw blurRad="38100" dist="38100" dir="2700000" algn="tl">
                    <a:srgbClr val="000000">
                      <a:alpha val="43137"/>
                    </a:srgbClr>
                  </a:outerShdw>
                </a:effectLst>
              </a:rPr>
              <a:t> Dilúvio</a:t>
            </a:r>
            <a:r>
              <a:rPr lang="en-US" sz="2800" b="1" kern="0" dirty="0" smtClean="0">
                <a:ln w="1905"/>
                <a:solidFill>
                  <a:schemeClr val="bg1"/>
                </a:solidFill>
                <a:effectLst>
                  <a:outerShdw blurRad="38100" dist="38100" dir="2700000" algn="tl">
                    <a:srgbClr val="000000">
                      <a:alpha val="43137"/>
                    </a:srgbClr>
                  </a:outerShdw>
                </a:effectLst>
              </a:rPr>
              <a:t> </a:t>
            </a:r>
          </a:p>
          <a:p>
            <a:pPr algn="ctr"/>
            <a:endParaRPr lang="en-US" sz="2800" b="1" kern="0" dirty="0" smtClean="0">
              <a:ln w="1905"/>
              <a:solidFill>
                <a:schemeClr val="bg1"/>
              </a:solidFill>
              <a:effectLst>
                <a:outerShdw blurRad="38100" dist="38100" dir="2700000" algn="tl">
                  <a:srgbClr val="000000">
                    <a:alpha val="43137"/>
                  </a:srgbClr>
                </a:outerShdw>
              </a:effectLst>
            </a:endParaRPr>
          </a:p>
        </p:txBody>
      </p:sp>
    </p:spTree>
  </p:cSld>
  <p:clrMapOvr>
    <a:masterClrMapping/>
  </p:clrMapOvr>
  <p:transition advClick="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179512" y="980728"/>
            <a:ext cx="8712968" cy="3785652"/>
          </a:xfrm>
          <a:prstGeom prst="rect">
            <a:avLst/>
          </a:prstGeom>
          <a:noFill/>
        </p:spPr>
        <p:txBody>
          <a:bodyPr wrap="square" lIns="91440" tIns="45720" rIns="91440" bIns="45720">
            <a:spAutoFit/>
          </a:bodyPr>
          <a:lstStyle/>
          <a:p>
            <a:pPr algn="ctr"/>
            <a:r>
              <a:rPr lang="pt-BR" sz="4800" b="1" kern="0" dirty="0" smtClean="0">
                <a:ln w="1905"/>
                <a:solidFill>
                  <a:schemeClr val="bg1"/>
                </a:solidFill>
                <a:effectLst>
                  <a:outerShdw blurRad="38100" dist="38100" dir="2700000" algn="tl">
                    <a:srgbClr val="000000">
                      <a:alpha val="43137"/>
                    </a:srgbClr>
                  </a:outerShdw>
                </a:effectLst>
              </a:rPr>
              <a:t/>
            </a:r>
            <a:br>
              <a:rPr lang="pt-BR" sz="4800" b="1" kern="0" dirty="0" smtClean="0">
                <a:ln w="1905"/>
                <a:solidFill>
                  <a:schemeClr val="bg1"/>
                </a:solidFill>
                <a:effectLst>
                  <a:outerShdw blurRad="38100" dist="38100" dir="2700000" algn="tl">
                    <a:srgbClr val="000000">
                      <a:alpha val="43137"/>
                    </a:srgbClr>
                  </a:outerShdw>
                </a:effectLst>
              </a:rPr>
            </a:br>
            <a:r>
              <a:rPr lang="pt-BR" sz="4800" b="1" kern="0" dirty="0" smtClean="0">
                <a:ln w="1905"/>
                <a:solidFill>
                  <a:schemeClr val="bg1"/>
                </a:solidFill>
                <a:effectLst>
                  <a:outerShdw blurRad="38100" dist="38100" dir="2700000" algn="tl">
                    <a:srgbClr val="000000">
                      <a:alpha val="43137"/>
                    </a:srgbClr>
                  </a:outerShdw>
                </a:effectLst>
              </a:rPr>
              <a:t/>
            </a:r>
            <a:br>
              <a:rPr lang="pt-BR" sz="4800" b="1" kern="0" dirty="0" smtClean="0">
                <a:ln w="1905"/>
                <a:solidFill>
                  <a:schemeClr val="bg1"/>
                </a:solidFill>
                <a:effectLst>
                  <a:outerShdw blurRad="38100" dist="38100" dir="2700000" algn="tl">
                    <a:srgbClr val="000000">
                      <a:alpha val="43137"/>
                    </a:srgbClr>
                  </a:outerShdw>
                </a:effectLst>
              </a:rPr>
            </a:br>
            <a:r>
              <a:rPr lang="pt-BR" sz="4800" b="1" kern="0" dirty="0" smtClean="0">
                <a:ln w="1905"/>
                <a:solidFill>
                  <a:schemeClr val="bg1"/>
                </a:solidFill>
                <a:effectLst>
                  <a:outerShdw blurRad="38100" dist="38100" dir="2700000" algn="tl">
                    <a:srgbClr val="000000">
                      <a:alpha val="43137"/>
                    </a:srgbClr>
                  </a:outerShdw>
                </a:effectLst>
              </a:rPr>
              <a:t>Todos eles demonstram a velocidade dos processos naturais.</a:t>
            </a:r>
            <a:endParaRPr lang="en-US" sz="4800" b="1" kern="0" dirty="0" smtClean="0">
              <a:ln w="1905"/>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216024" y="188640"/>
            <a:ext cx="8604448"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rPr>
              <a:t>PROCESSOS GEOLÓGICOS</a:t>
            </a:r>
          </a:p>
        </p:txBody>
      </p:sp>
    </p:spTree>
  </p:cSld>
  <p:clrMapOvr>
    <a:masterClrMapping/>
  </p:clrMapOvr>
  <p:transition advClick="0">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Rectangle 7"/>
          <p:cNvSpPr/>
          <p:nvPr/>
        </p:nvSpPr>
        <p:spPr>
          <a:xfrm>
            <a:off x="251520" y="710101"/>
            <a:ext cx="8568952" cy="6155531"/>
          </a:xfrm>
          <a:prstGeom prst="rect">
            <a:avLst/>
          </a:prstGeom>
          <a:noFill/>
        </p:spPr>
        <p:txBody>
          <a:bodyPr wrap="square" lIns="91440" tIns="45720" rIns="91440" bIns="45720">
            <a:spAutoFit/>
          </a:bodyPr>
          <a:lstStyle/>
          <a:p>
            <a:r>
              <a:rPr lang="en-US" sz="2500" b="1" kern="0" dirty="0" smtClean="0">
                <a:ln w="1905"/>
                <a:solidFill>
                  <a:srgbClr val="FFFFFF"/>
                </a:solidFill>
                <a:effectLst>
                  <a:outerShdw blurRad="38100" dist="38100" dir="2700000" algn="tl">
                    <a:srgbClr val="000000">
                      <a:alpha val="43137"/>
                    </a:srgbClr>
                  </a:outerShdw>
                </a:effectLst>
                <a:hlinkClick r:id="rId4" action="ppaction://hlinkpres?slideindex=1&amp;slidetitle="/>
              </a:rPr>
              <a:t>1- INTRODUÇÃO</a:t>
            </a:r>
            <a:endParaRPr lang="en-US" sz="2500" b="1" kern="0" dirty="0" smtClean="0">
              <a:ln w="1905"/>
              <a:solidFill>
                <a:srgbClr val="FFFFFF"/>
              </a:solidFill>
              <a:effectLst>
                <a:outerShdw blurRad="38100" dist="38100" dir="2700000" algn="tl">
                  <a:srgbClr val="000000">
                    <a:alpha val="43137"/>
                  </a:srgbClr>
                </a:outerShdw>
              </a:effectLst>
            </a:endParaRPr>
          </a:p>
          <a:p>
            <a:endParaRPr lang="en-US" b="1" kern="0" dirty="0" smtClean="0">
              <a:ln w="1905"/>
              <a:solidFill>
                <a:srgbClr val="FFFFFF"/>
              </a:solidFill>
              <a:effectLst>
                <a:outerShdw blurRad="38100" dist="38100" dir="2700000" algn="tl">
                  <a:srgbClr val="000000">
                    <a:alpha val="43137"/>
                  </a:srgbClr>
                </a:outerShdw>
              </a:effectLst>
            </a:endParaRPr>
          </a:p>
          <a:p>
            <a:r>
              <a:rPr lang="en-US" sz="2500" b="1" kern="0" dirty="0" smtClean="0">
                <a:ln w="1905"/>
                <a:solidFill>
                  <a:srgbClr val="FFFFFF"/>
                </a:solidFill>
                <a:effectLst>
                  <a:outerShdw blurRad="38100" dist="38100" dir="2700000" algn="tl">
                    <a:srgbClr val="000000">
                      <a:alpha val="43137"/>
                    </a:srgbClr>
                  </a:outerShdw>
                </a:effectLst>
                <a:hlinkClick r:id="rId5" action="ppaction://hlinkpres?slideindex=1&amp;slidetitle="/>
              </a:rPr>
              <a:t>2 - </a:t>
            </a:r>
            <a:r>
              <a:rPr lang="pt-BR" sz="2500" b="1" kern="0" dirty="0" smtClean="0">
                <a:ln w="1905"/>
                <a:solidFill>
                  <a:srgbClr val="FFFFFF"/>
                </a:solidFill>
                <a:effectLst>
                  <a:outerShdw blurRad="38100" dist="38100" dir="2700000" algn="tl">
                    <a:srgbClr val="000000">
                      <a:alpha val="43137"/>
                    </a:srgbClr>
                  </a:outerShdw>
                </a:effectLst>
                <a:hlinkClick r:id="rId5" action="ppaction://hlinkpres?slideindex=1&amp;slidetitle="/>
              </a:rPr>
              <a:t>PROVAS BÍBLICAS PARA UM DILÚVIO GLOBAL</a:t>
            </a:r>
            <a:endParaRPr lang="en-US" sz="2500" b="1" kern="0" dirty="0" smtClean="0">
              <a:ln w="1905"/>
              <a:solidFill>
                <a:srgbClr val="FFFFFF"/>
              </a:solidFill>
              <a:effectLst>
                <a:outerShdw blurRad="38100" dist="38100" dir="2700000" algn="tl">
                  <a:srgbClr val="000000">
                    <a:alpha val="43137"/>
                  </a:srgbClr>
                </a:outerShdw>
              </a:effectLst>
            </a:endParaRPr>
          </a:p>
          <a:p>
            <a:endParaRPr lang="en-US" b="1" kern="0" dirty="0" smtClean="0">
              <a:ln w="1905"/>
              <a:solidFill>
                <a:srgbClr val="FFFFFF"/>
              </a:solidFill>
              <a:effectLst>
                <a:outerShdw blurRad="38100" dist="38100" dir="2700000" algn="tl">
                  <a:srgbClr val="000000">
                    <a:alpha val="43137"/>
                  </a:srgbClr>
                </a:outerShdw>
              </a:effectLst>
              <a:hlinkClick r:id="rId6" action="ppaction://hlinkpres?slideindex=1&amp;slidetitle="/>
            </a:endParaRPr>
          </a:p>
          <a:p>
            <a:r>
              <a:rPr lang="en-US" sz="2500" b="1" kern="0" dirty="0" smtClean="0">
                <a:ln w="1905"/>
                <a:solidFill>
                  <a:srgbClr val="FFFFFF"/>
                </a:solidFill>
                <a:effectLst>
                  <a:outerShdw blurRad="38100" dist="38100" dir="2700000" algn="tl">
                    <a:srgbClr val="000000">
                      <a:alpha val="43137"/>
                    </a:srgbClr>
                  </a:outerShdw>
                </a:effectLst>
                <a:hlinkClick r:id="rId6" action="ppaction://hlinkpres?slideindex=1&amp;slidetitle="/>
              </a:rPr>
              <a:t>3 - </a:t>
            </a:r>
            <a:r>
              <a:rPr lang="pt-BR" sz="2500" b="1" kern="0" dirty="0" smtClean="0">
                <a:ln w="1905"/>
                <a:solidFill>
                  <a:srgbClr val="FFFFFF"/>
                </a:solidFill>
                <a:effectLst>
                  <a:outerShdw blurRad="38100" dist="38100" dir="2700000" algn="tl">
                    <a:srgbClr val="000000">
                      <a:alpha val="43137"/>
                    </a:srgbClr>
                  </a:outerShdw>
                </a:effectLst>
                <a:hlinkClick r:id="rId6" action="ppaction://hlinkpres?slideindex=1&amp;slidetitle="/>
              </a:rPr>
              <a:t>PROVAS NÃO BÍBLICAS PARA UM DILÚVIO GLOBAL</a:t>
            </a:r>
            <a:r>
              <a:rPr lang="en-US" sz="2500" b="1" kern="0" dirty="0" smtClean="0">
                <a:ln w="1905"/>
                <a:solidFill>
                  <a:srgbClr val="FFFFFF"/>
                </a:solidFill>
                <a:effectLst>
                  <a:outerShdw blurRad="38100" dist="38100" dir="2700000" algn="tl">
                    <a:srgbClr val="000000">
                      <a:alpha val="43137"/>
                    </a:srgbClr>
                  </a:outerShdw>
                </a:effectLst>
                <a:hlinkClick r:id="rId6" action="ppaction://hlinkpres?slideindex=1&amp;slidetitle="/>
              </a:rPr>
              <a:t> </a:t>
            </a:r>
            <a:endParaRPr lang="en-US" sz="2500" b="1" kern="0" dirty="0" smtClean="0">
              <a:ln w="1905"/>
              <a:solidFill>
                <a:srgbClr val="FFFFFF"/>
              </a:solidFill>
              <a:effectLst>
                <a:outerShdw blurRad="38100" dist="38100" dir="2700000" algn="tl">
                  <a:srgbClr val="000000">
                    <a:alpha val="43137"/>
                  </a:srgbClr>
                </a:outerShdw>
              </a:effectLst>
            </a:endParaRPr>
          </a:p>
          <a:p>
            <a:endParaRPr lang="en-US" b="1" kern="0" dirty="0" smtClean="0">
              <a:ln w="1905"/>
              <a:solidFill>
                <a:srgbClr val="FFFFFF"/>
              </a:solidFill>
              <a:effectLst>
                <a:outerShdw blurRad="38100" dist="38100" dir="2700000" algn="tl">
                  <a:srgbClr val="000000">
                    <a:alpha val="43137"/>
                  </a:srgbClr>
                </a:outerShdw>
              </a:effectLst>
              <a:hlinkClick r:id="rId7" action="ppaction://hlinkpres?slideindex=1&amp;slidetitle="/>
            </a:endParaRPr>
          </a:p>
          <a:p>
            <a:r>
              <a:rPr lang="en-US" sz="2500" b="1" kern="0" dirty="0" smtClean="0">
                <a:ln w="1905"/>
                <a:solidFill>
                  <a:srgbClr val="FFFFFF"/>
                </a:solidFill>
                <a:effectLst>
                  <a:outerShdw blurRad="38100" dist="38100" dir="2700000" algn="tl">
                    <a:srgbClr val="000000">
                      <a:alpha val="43137"/>
                    </a:srgbClr>
                  </a:outerShdw>
                </a:effectLst>
                <a:hlinkClick r:id="rId7" action="ppaction://hlinkpres?slideindex=1&amp;slidetitle="/>
              </a:rPr>
              <a:t>4 - NATUREZA DO DILÚVIO</a:t>
            </a:r>
            <a:r>
              <a:rPr lang="en-US" sz="2500" b="1" kern="0" dirty="0" smtClean="0">
                <a:ln w="1905"/>
                <a:solidFill>
                  <a:srgbClr val="FFFFFF"/>
                </a:solidFill>
                <a:effectLst>
                  <a:outerShdw blurRad="38100" dist="38100" dir="2700000" algn="tl">
                    <a:srgbClr val="000000">
                      <a:alpha val="43137"/>
                    </a:srgbClr>
                  </a:outerShdw>
                </a:effectLst>
              </a:rPr>
              <a:t>		</a:t>
            </a:r>
          </a:p>
          <a:p>
            <a:endParaRPr lang="en-US" b="1" kern="0" dirty="0" smtClean="0">
              <a:ln w="1905"/>
              <a:solidFill>
                <a:srgbClr val="FFFFFF"/>
              </a:solidFill>
              <a:effectLst>
                <a:outerShdw blurRad="38100" dist="38100" dir="2700000" algn="tl">
                  <a:srgbClr val="000000">
                    <a:alpha val="43137"/>
                  </a:srgbClr>
                </a:outerShdw>
              </a:effectLst>
              <a:hlinkClick r:id="rId8" action="ppaction://hlinkpres?slideindex=1&amp;slidetitle="/>
            </a:endParaRPr>
          </a:p>
          <a:p>
            <a:r>
              <a:rPr lang="en-US" sz="2500" b="1" kern="0" dirty="0" smtClean="0">
                <a:ln w="1905"/>
                <a:solidFill>
                  <a:srgbClr val="FFFFFF"/>
                </a:solidFill>
                <a:effectLst>
                  <a:outerShdw blurRad="38100" dist="38100" dir="2700000" algn="tl">
                    <a:srgbClr val="000000">
                      <a:alpha val="43137"/>
                    </a:srgbClr>
                  </a:outerShdw>
                </a:effectLst>
                <a:hlinkClick r:id="rId8" action="ppaction://hlinkpres?slideindex=1&amp;slidetitle="/>
              </a:rPr>
              <a:t>5 - EVIDÊNCIAS DO DILÚVIO</a:t>
            </a:r>
            <a:endParaRPr lang="en-US" sz="2500" b="1" kern="0" dirty="0" smtClean="0">
              <a:ln w="1905"/>
              <a:solidFill>
                <a:srgbClr val="FFFFFF"/>
              </a:solidFill>
              <a:effectLst>
                <a:outerShdw blurRad="38100" dist="38100" dir="2700000" algn="tl">
                  <a:srgbClr val="000000">
                    <a:alpha val="43137"/>
                  </a:srgbClr>
                </a:outerShdw>
              </a:effectLst>
            </a:endParaRPr>
          </a:p>
          <a:p>
            <a:endParaRPr lang="en-US" b="1" kern="0" dirty="0" smtClean="0">
              <a:ln w="1905"/>
              <a:solidFill>
                <a:srgbClr val="FFFFFF"/>
              </a:solidFill>
              <a:effectLst>
                <a:outerShdw blurRad="38100" dist="38100" dir="2700000" algn="tl">
                  <a:srgbClr val="000000">
                    <a:alpha val="43137"/>
                  </a:srgbClr>
                </a:outerShdw>
              </a:effectLst>
              <a:hlinkClick r:id="rId9" action="ppaction://hlinkpres?slideindex=1&amp;slidetitle="/>
            </a:endParaRPr>
          </a:p>
          <a:p>
            <a:r>
              <a:rPr lang="en-US" sz="2500" b="1" kern="0" dirty="0" smtClean="0">
                <a:ln w="1905"/>
                <a:solidFill>
                  <a:srgbClr val="FFFFFF"/>
                </a:solidFill>
                <a:effectLst>
                  <a:outerShdw blurRad="38100" dist="38100" dir="2700000" algn="tl">
                    <a:srgbClr val="000000">
                      <a:alpha val="43137"/>
                    </a:srgbClr>
                  </a:outerShdw>
                </a:effectLst>
                <a:hlinkClick r:id="rId9" action="ppaction://hlinkpres?slideindex=1&amp;slidetitle="/>
              </a:rPr>
              <a:t>6 – PROCESSOS GEOLÓGICOS</a:t>
            </a:r>
            <a:endParaRPr lang="en-US" sz="2500" b="1" kern="0" dirty="0" smtClean="0">
              <a:ln w="1905"/>
              <a:solidFill>
                <a:srgbClr val="FFFFFF"/>
              </a:solidFill>
              <a:effectLst>
                <a:outerShdw blurRad="38100" dist="38100" dir="2700000" algn="tl">
                  <a:srgbClr val="000000">
                    <a:alpha val="43137"/>
                  </a:srgbClr>
                </a:outerShdw>
              </a:effectLst>
            </a:endParaRPr>
          </a:p>
          <a:p>
            <a:endParaRPr lang="en-US" b="1" kern="0" dirty="0" smtClean="0">
              <a:ln w="1905"/>
              <a:solidFill>
                <a:srgbClr val="FFFFFF"/>
              </a:solidFill>
              <a:effectLst>
                <a:outerShdw blurRad="38100" dist="38100" dir="2700000" algn="tl">
                  <a:srgbClr val="000000">
                    <a:alpha val="43137"/>
                  </a:srgbClr>
                </a:outerShdw>
              </a:effectLst>
              <a:hlinkClick r:id="rId10" action="ppaction://hlinkpres?slideindex=1&amp;slidetitle="/>
            </a:endParaRPr>
          </a:p>
          <a:p>
            <a:r>
              <a:rPr lang="en-US" sz="2500" b="1" kern="0" dirty="0" smtClean="0">
                <a:ln w="1905"/>
                <a:solidFill>
                  <a:srgbClr val="FFFFFF"/>
                </a:solidFill>
                <a:effectLst>
                  <a:outerShdw blurRad="38100" dist="38100" dir="2700000" algn="tl">
                    <a:srgbClr val="000000">
                      <a:alpha val="43137"/>
                    </a:srgbClr>
                  </a:outerShdw>
                </a:effectLst>
                <a:hlinkClick r:id="rId10" action="ppaction://hlinkpres?slideindex=1&amp;slidetitle="/>
              </a:rPr>
              <a:t>7 – EXPLICAÇÕES</a:t>
            </a:r>
            <a:endParaRPr lang="en-US" sz="2500" b="1" kern="0" dirty="0" smtClean="0">
              <a:ln w="1905"/>
              <a:solidFill>
                <a:srgbClr val="FFFFFF"/>
              </a:solidFill>
              <a:effectLst>
                <a:outerShdw blurRad="38100" dist="38100" dir="2700000" algn="tl">
                  <a:srgbClr val="000000">
                    <a:alpha val="43137"/>
                  </a:srgbClr>
                </a:outerShdw>
              </a:effectLst>
            </a:endParaRPr>
          </a:p>
          <a:p>
            <a:endParaRPr lang="en-US" b="1" kern="0" dirty="0" smtClean="0">
              <a:ln w="1905"/>
              <a:solidFill>
                <a:srgbClr val="FFFFFF"/>
              </a:solidFill>
              <a:effectLst>
                <a:outerShdw blurRad="38100" dist="38100" dir="2700000" algn="tl">
                  <a:srgbClr val="000000">
                    <a:alpha val="43137"/>
                  </a:srgbClr>
                </a:outerShdw>
              </a:effectLst>
              <a:hlinkClick r:id="rId11" action="ppaction://hlinkpres?slideindex=1&amp;slidetitle="/>
            </a:endParaRPr>
          </a:p>
          <a:p>
            <a:r>
              <a:rPr lang="en-US" sz="2500" b="1" kern="0" dirty="0" smtClean="0">
                <a:ln w="1905"/>
                <a:solidFill>
                  <a:srgbClr val="FFFFFF"/>
                </a:solidFill>
                <a:effectLst>
                  <a:outerShdw blurRad="38100" dist="38100" dir="2700000" algn="tl">
                    <a:srgbClr val="000000">
                      <a:alpha val="43137"/>
                    </a:srgbClr>
                  </a:outerShdw>
                </a:effectLst>
                <a:hlinkClick r:id="rId11" action="ppaction://hlinkpres?slideindex=1&amp;slidetitle="/>
              </a:rPr>
              <a:t>8 – EVENTOS PÓS-DILÚVIO</a:t>
            </a:r>
            <a:endParaRPr lang="en-US" sz="2500" b="1" kern="0" dirty="0" smtClean="0">
              <a:ln w="1905"/>
              <a:solidFill>
                <a:srgbClr val="FFFFFF"/>
              </a:solidFill>
              <a:effectLst>
                <a:outerShdw blurRad="38100" dist="38100" dir="2700000" algn="tl">
                  <a:srgbClr val="000000">
                    <a:alpha val="43137"/>
                  </a:srgbClr>
                </a:outerShdw>
              </a:effectLst>
            </a:endParaRPr>
          </a:p>
          <a:p>
            <a:endParaRPr lang="en-US" b="1" kern="0" dirty="0" smtClean="0">
              <a:ln w="1905"/>
              <a:solidFill>
                <a:srgbClr val="FFFFFF"/>
              </a:solidFill>
              <a:effectLst>
                <a:outerShdw blurRad="38100" dist="38100" dir="2700000" algn="tl">
                  <a:srgbClr val="000000">
                    <a:alpha val="43137"/>
                  </a:srgbClr>
                </a:outerShdw>
              </a:effectLst>
              <a:hlinkClick r:id="rId12" action="ppaction://hlinkpres?slideindex=1&amp;slidetitle="/>
            </a:endParaRPr>
          </a:p>
          <a:p>
            <a:r>
              <a:rPr lang="en-US" sz="2500" b="1" kern="0" dirty="0" smtClean="0">
                <a:ln w="1905"/>
                <a:solidFill>
                  <a:srgbClr val="FFFFFF"/>
                </a:solidFill>
                <a:effectLst>
                  <a:outerShdw blurRad="38100" dist="38100" dir="2700000" algn="tl">
                    <a:srgbClr val="000000">
                      <a:alpha val="43137"/>
                    </a:srgbClr>
                  </a:outerShdw>
                </a:effectLst>
                <a:hlinkClick r:id="rId12" action="ppaction://hlinkpres?slideindex=1&amp;slidetitle="/>
              </a:rPr>
              <a:t>9 – CONCLUSÕES</a:t>
            </a:r>
            <a:endParaRPr lang="en-US" sz="2500" b="1" kern="0" dirty="0" smtClean="0">
              <a:ln w="1905"/>
              <a:solidFill>
                <a:srgbClr val="FFFFFF"/>
              </a:solidFill>
              <a:effectLst>
                <a:outerShdw blurRad="38100" dist="38100" dir="2700000" algn="tl">
                  <a:srgbClr val="000000">
                    <a:alpha val="43137"/>
                  </a:srgbClr>
                </a:outerShdw>
              </a:effectLst>
            </a:endParaRPr>
          </a:p>
        </p:txBody>
      </p:sp>
      <p:sp>
        <p:nvSpPr>
          <p:cNvPr id="6" name="Rectangle 5"/>
          <p:cNvSpPr/>
          <p:nvPr/>
        </p:nvSpPr>
        <p:spPr>
          <a:xfrm>
            <a:off x="323528" y="188640"/>
            <a:ext cx="7992888" cy="523220"/>
          </a:xfrm>
          <a:prstGeom prst="rect">
            <a:avLst/>
          </a:prstGeom>
          <a:noFill/>
        </p:spPr>
        <p:txBody>
          <a:bodyPr wrap="square" lIns="91440" tIns="45720" rIns="91440" bIns="45720">
            <a:spAutoFit/>
          </a:bodyPr>
          <a:lstStyle/>
          <a:p>
            <a:pPr algn="ctr"/>
            <a:r>
              <a:rPr lang="en-US" sz="2800" b="1" kern="0" dirty="0">
                <a:ln w="1905"/>
                <a:solidFill>
                  <a:srgbClr val="FFFFFF"/>
                </a:solidFill>
                <a:effectLst>
                  <a:innerShdw blurRad="69850" dist="43180" dir="5400000">
                    <a:srgbClr val="000000">
                      <a:alpha val="65000"/>
                    </a:srgbClr>
                  </a:innerShdw>
                </a:effectLst>
              </a:rPr>
              <a:t>ESBOÇO</a:t>
            </a:r>
          </a:p>
        </p:txBody>
      </p:sp>
      <p:sp>
        <p:nvSpPr>
          <p:cNvPr id="5" name="Slide Number Placeholder 4"/>
          <p:cNvSpPr>
            <a:spLocks noGrp="1"/>
          </p:cNvSpPr>
          <p:nvPr>
            <p:ph type="sldNum" sz="quarter" idx="12"/>
          </p:nvPr>
        </p:nvSpPr>
        <p:spPr/>
        <p:txBody>
          <a:bodyPr/>
          <a:lstStyle/>
          <a:p>
            <a:pPr>
              <a:defRPr/>
            </a:pPr>
            <a:fld id="{E1911980-6A66-4AF6-9F67-1985CF5B315D}" type="slidenum">
              <a:rPr lang="en-US" smtClean="0">
                <a:solidFill>
                  <a:srgbClr val="663300"/>
                </a:solidFill>
              </a:rPr>
              <a:pPr>
                <a:defRPr/>
              </a:pPr>
              <a:t>2</a:t>
            </a:fld>
            <a:endParaRPr lang="en-US">
              <a:solidFill>
                <a:srgbClr val="6633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1233" y="1917201"/>
            <a:ext cx="8568952" cy="3046988"/>
          </a:xfrm>
          <a:prstGeom prst="rect">
            <a:avLst/>
          </a:prstGeom>
          <a:noFill/>
        </p:spPr>
        <p:txBody>
          <a:bodyPr wrap="square" lIns="91440" tIns="45720" rIns="91440" bIns="45720">
            <a:spAutoFit/>
          </a:bodyPr>
          <a:lstStyle/>
          <a:p>
            <a:pPr algn="ctr"/>
            <a:r>
              <a:rPr lang="en-US" sz="9600" b="1" kern="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PROCESSOS GEOLÓGICOS</a:t>
            </a:r>
          </a:p>
        </p:txBody>
      </p:sp>
    </p:spTree>
  </p:cSld>
  <p:clrMapOvr>
    <a:masterClrMapping/>
  </p:clrMapOvr>
  <p:transition advClick="0">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Rectangle 7"/>
          <p:cNvSpPr/>
          <p:nvPr/>
        </p:nvSpPr>
        <p:spPr>
          <a:xfrm>
            <a:off x="287524" y="1182516"/>
            <a:ext cx="8568952" cy="4924425"/>
          </a:xfrm>
          <a:prstGeom prst="rect">
            <a:avLst/>
          </a:prstGeom>
          <a:noFill/>
        </p:spPr>
        <p:txBody>
          <a:bodyPr wrap="square" lIns="91440" tIns="45720" rIns="91440" bIns="45720">
            <a:spAutoFit/>
          </a:bodyPr>
          <a:lstStyle/>
          <a:p>
            <a:pPr algn="ctr"/>
            <a:r>
              <a:rPr lang="pt-BR" sz="3200" b="1" kern="0" dirty="0" smtClean="0">
                <a:ln w="1905"/>
                <a:solidFill>
                  <a:srgbClr val="FFFFFF"/>
                </a:solidFill>
                <a:effectLst>
                  <a:outerShdw blurRad="38100" dist="38100" dir="2700000" algn="tl">
                    <a:srgbClr val="000000">
                      <a:alpha val="43137"/>
                    </a:srgbClr>
                  </a:outerShdw>
                </a:effectLst>
              </a:rPr>
              <a:t>Os processos geológicos estão geralmente lentos ou rápidos?</a:t>
            </a:r>
          </a:p>
          <a:p>
            <a:endParaRPr lang="en-US" sz="2500" b="1" kern="0" dirty="0">
              <a:ln w="1905"/>
              <a:solidFill>
                <a:srgbClr val="FFFFFF"/>
              </a:solidFill>
              <a:effectLst>
                <a:outerShdw blurRad="38100" dist="38100" dir="2700000" algn="tl">
                  <a:srgbClr val="000000">
                    <a:alpha val="43137"/>
                  </a:srgbClr>
                </a:outerShdw>
              </a:effectLst>
            </a:endParaRPr>
          </a:p>
          <a:p>
            <a:r>
              <a:rPr lang="pt-BR" sz="2500" b="1" kern="0" dirty="0" smtClean="0">
                <a:ln w="1905"/>
                <a:solidFill>
                  <a:srgbClr val="FFFFFF"/>
                </a:solidFill>
                <a:effectLst>
                  <a:outerShdw blurRad="38100" dist="38100" dir="2700000" algn="tl">
                    <a:srgbClr val="000000">
                      <a:alpha val="43137"/>
                    </a:srgbClr>
                  </a:outerShdw>
                </a:effectLst>
              </a:rPr>
              <a:t>Geomorfologia </a:t>
            </a:r>
            <a:r>
              <a:rPr lang="pt-BR" sz="2500" b="1" kern="0" dirty="0">
                <a:ln w="1905"/>
                <a:solidFill>
                  <a:srgbClr val="FFFFFF"/>
                </a:solidFill>
                <a:effectLst>
                  <a:outerShdw blurRad="38100" dist="38100" dir="2700000" algn="tl">
                    <a:srgbClr val="000000">
                      <a:alpha val="43137"/>
                    </a:srgbClr>
                  </a:outerShdw>
                </a:effectLst>
              </a:rPr>
              <a:t>é um ramo da Geografia que estuda as formas </a:t>
            </a:r>
            <a:r>
              <a:rPr lang="pt-BR" sz="2500" b="1" kern="0" dirty="0" smtClean="0">
                <a:ln w="1905"/>
                <a:solidFill>
                  <a:srgbClr val="FFFFFF"/>
                </a:solidFill>
                <a:effectLst>
                  <a:outerShdw blurRad="38100" dist="38100" dir="2700000" algn="tl">
                    <a:srgbClr val="000000">
                      <a:alpha val="43137"/>
                    </a:srgbClr>
                  </a:outerShdw>
                </a:effectLst>
              </a:rPr>
              <a:t>(relevos) da </a:t>
            </a:r>
            <a:r>
              <a:rPr lang="pt-BR" sz="2500" b="1" kern="0" dirty="0">
                <a:ln w="1905"/>
                <a:solidFill>
                  <a:srgbClr val="FFFFFF"/>
                </a:solidFill>
                <a:effectLst>
                  <a:outerShdw blurRad="38100" dist="38100" dir="2700000" algn="tl">
                    <a:srgbClr val="000000">
                      <a:alpha val="43137"/>
                    </a:srgbClr>
                  </a:outerShdw>
                </a:effectLst>
              </a:rPr>
              <a:t>superfície terrestre. </a:t>
            </a:r>
            <a:r>
              <a:rPr lang="pt-BR" sz="2500" b="1" kern="0" dirty="0" smtClean="0">
                <a:ln w="1905"/>
                <a:solidFill>
                  <a:srgbClr val="FFFFFF"/>
                </a:solidFill>
                <a:effectLst>
                  <a:outerShdw blurRad="38100" dist="38100" dir="2700000" algn="tl">
                    <a:srgbClr val="000000">
                      <a:alpha val="43137"/>
                    </a:srgbClr>
                  </a:outerShdw>
                </a:effectLst>
              </a:rPr>
              <a:t>O </a:t>
            </a:r>
            <a:r>
              <a:rPr lang="pt-BR" sz="2500" b="1" kern="0" dirty="0">
                <a:ln w="1905"/>
                <a:solidFill>
                  <a:srgbClr val="FFFFFF"/>
                </a:solidFill>
                <a:effectLst>
                  <a:outerShdw blurRad="38100" dist="38100" dir="2700000" algn="tl">
                    <a:srgbClr val="000000">
                      <a:alpha val="43137"/>
                    </a:srgbClr>
                  </a:outerShdw>
                </a:effectLst>
              </a:rPr>
              <a:t>termo vem do grego: </a:t>
            </a:r>
            <a:r>
              <a:rPr lang="pt-BR" sz="2500" b="1" kern="0" dirty="0" err="1">
                <a:ln w="1905"/>
                <a:solidFill>
                  <a:srgbClr val="FFFFFF"/>
                </a:solidFill>
                <a:effectLst>
                  <a:outerShdw blurRad="38100" dist="38100" dir="2700000" algn="tl">
                    <a:srgbClr val="000000">
                      <a:alpha val="43137"/>
                    </a:srgbClr>
                  </a:outerShdw>
                </a:effectLst>
              </a:rPr>
              <a:t>Γηος</a:t>
            </a:r>
            <a:r>
              <a:rPr lang="pt-BR" sz="2500" b="1" kern="0" dirty="0">
                <a:ln w="1905"/>
                <a:solidFill>
                  <a:srgbClr val="FFFFFF"/>
                </a:solidFill>
                <a:effectLst>
                  <a:outerShdw blurRad="38100" dist="38100" dir="2700000" algn="tl">
                    <a:srgbClr val="000000">
                      <a:alpha val="43137"/>
                    </a:srgbClr>
                  </a:outerShdw>
                </a:effectLst>
              </a:rPr>
              <a:t>, </a:t>
            </a:r>
            <a:r>
              <a:rPr lang="pt-BR" sz="2500" b="1" kern="0" dirty="0" err="1">
                <a:ln w="1905"/>
                <a:solidFill>
                  <a:srgbClr val="FFFFFF"/>
                </a:solidFill>
                <a:effectLst>
                  <a:outerShdw blurRad="38100" dist="38100" dir="2700000" algn="tl">
                    <a:srgbClr val="000000">
                      <a:alpha val="43137"/>
                    </a:srgbClr>
                  </a:outerShdw>
                </a:effectLst>
              </a:rPr>
              <a:t>geos</a:t>
            </a:r>
            <a:r>
              <a:rPr lang="pt-BR" sz="2500" b="1" kern="0" dirty="0">
                <a:ln w="1905"/>
                <a:solidFill>
                  <a:srgbClr val="FFFFFF"/>
                </a:solidFill>
                <a:effectLst>
                  <a:outerShdw blurRad="38100" dist="38100" dir="2700000" algn="tl">
                    <a:srgbClr val="000000">
                      <a:alpha val="43137"/>
                    </a:srgbClr>
                  </a:outerShdw>
                </a:effectLst>
              </a:rPr>
              <a:t> (Terra), </a:t>
            </a:r>
            <a:r>
              <a:rPr lang="pt-BR" sz="2500" b="1" kern="0" dirty="0" err="1">
                <a:ln w="1905"/>
                <a:solidFill>
                  <a:srgbClr val="FFFFFF"/>
                </a:solidFill>
                <a:effectLst>
                  <a:outerShdw blurRad="38100" dist="38100" dir="2700000" algn="tl">
                    <a:srgbClr val="000000">
                      <a:alpha val="43137"/>
                    </a:srgbClr>
                  </a:outerShdw>
                </a:effectLst>
              </a:rPr>
              <a:t>μορφή</a:t>
            </a:r>
            <a:r>
              <a:rPr lang="pt-BR" sz="2500" b="1" kern="0" dirty="0">
                <a:ln w="1905"/>
                <a:solidFill>
                  <a:srgbClr val="FFFFFF"/>
                </a:solidFill>
                <a:effectLst>
                  <a:outerShdw blurRad="38100" dist="38100" dir="2700000" algn="tl">
                    <a:srgbClr val="000000">
                      <a:alpha val="43137"/>
                    </a:srgbClr>
                  </a:outerShdw>
                </a:effectLst>
              </a:rPr>
              <a:t>, </a:t>
            </a:r>
            <a:r>
              <a:rPr lang="pt-BR" sz="2500" b="1" kern="0" dirty="0" err="1">
                <a:ln w="1905"/>
                <a:solidFill>
                  <a:srgbClr val="FFFFFF"/>
                </a:solidFill>
                <a:effectLst>
                  <a:outerShdw blurRad="38100" dist="38100" dir="2700000" algn="tl">
                    <a:srgbClr val="000000">
                      <a:alpha val="43137"/>
                    </a:srgbClr>
                  </a:outerShdw>
                </a:effectLst>
              </a:rPr>
              <a:t>morfé</a:t>
            </a:r>
            <a:r>
              <a:rPr lang="pt-BR" sz="2500" b="1" kern="0" dirty="0">
                <a:ln w="1905"/>
                <a:solidFill>
                  <a:srgbClr val="FFFFFF"/>
                </a:solidFill>
                <a:effectLst>
                  <a:outerShdw blurRad="38100" dist="38100" dir="2700000" algn="tl">
                    <a:srgbClr val="000000">
                      <a:alpha val="43137"/>
                    </a:srgbClr>
                  </a:outerShdw>
                </a:effectLst>
              </a:rPr>
              <a:t> (forma) e </a:t>
            </a:r>
            <a:r>
              <a:rPr lang="pt-BR" sz="2500" b="1" kern="0" dirty="0" err="1">
                <a:ln w="1905"/>
                <a:solidFill>
                  <a:srgbClr val="FFFFFF"/>
                </a:solidFill>
                <a:effectLst>
                  <a:outerShdw blurRad="38100" dist="38100" dir="2700000" algn="tl">
                    <a:srgbClr val="000000">
                      <a:alpha val="43137"/>
                    </a:srgbClr>
                  </a:outerShdw>
                </a:effectLst>
              </a:rPr>
              <a:t>λόγος</a:t>
            </a:r>
            <a:r>
              <a:rPr lang="pt-BR" sz="2500" b="1" kern="0" dirty="0">
                <a:ln w="1905"/>
                <a:solidFill>
                  <a:srgbClr val="FFFFFF"/>
                </a:solidFill>
                <a:effectLst>
                  <a:outerShdw blurRad="38100" dist="38100" dir="2700000" algn="tl">
                    <a:srgbClr val="000000">
                      <a:alpha val="43137"/>
                    </a:srgbClr>
                  </a:outerShdw>
                </a:effectLst>
              </a:rPr>
              <a:t>, logos (estudo, conhecimento).</a:t>
            </a:r>
          </a:p>
          <a:p>
            <a:endParaRPr lang="pt-BR" sz="2500" b="1" kern="0" dirty="0">
              <a:ln w="1905"/>
              <a:solidFill>
                <a:srgbClr val="FFFFFF"/>
              </a:solidFill>
              <a:effectLst>
                <a:outerShdw blurRad="38100" dist="38100" dir="2700000" algn="tl">
                  <a:srgbClr val="000000">
                    <a:alpha val="43137"/>
                  </a:srgbClr>
                </a:outerShdw>
              </a:effectLst>
            </a:endParaRPr>
          </a:p>
          <a:p>
            <a:r>
              <a:rPr lang="pt-BR" sz="2500" b="1" kern="0" dirty="0">
                <a:ln w="1905"/>
                <a:solidFill>
                  <a:srgbClr val="FFFFFF"/>
                </a:solidFill>
                <a:effectLst>
                  <a:outerShdw blurRad="38100" dist="38100" dir="2700000" algn="tl">
                    <a:srgbClr val="000000">
                      <a:alpha val="43137"/>
                    </a:srgbClr>
                  </a:outerShdw>
                </a:effectLst>
              </a:rPr>
              <a:t>A geomorfologia centra-se no estudo das formas das paisagens, </a:t>
            </a:r>
            <a:r>
              <a:rPr lang="pt-BR" sz="2500" b="1" kern="0" dirty="0" smtClean="0">
                <a:ln w="1905"/>
                <a:solidFill>
                  <a:srgbClr val="FFFFFF"/>
                </a:solidFill>
                <a:effectLst>
                  <a:outerShdw blurRad="38100" dist="38100" dir="2700000" algn="tl">
                    <a:srgbClr val="000000">
                      <a:alpha val="43137"/>
                    </a:srgbClr>
                  </a:outerShdw>
                </a:effectLst>
              </a:rPr>
              <a:t>e inclua os campos da </a:t>
            </a:r>
            <a:r>
              <a:rPr lang="pt-BR" sz="2500" b="1" kern="0" dirty="0">
                <a:ln w="1905"/>
                <a:solidFill>
                  <a:srgbClr val="FFFFFF"/>
                </a:solidFill>
                <a:effectLst>
                  <a:outerShdw blurRad="38100" dist="38100" dir="2700000" algn="tl">
                    <a:srgbClr val="000000">
                      <a:alpha val="43137"/>
                    </a:srgbClr>
                  </a:outerShdw>
                </a:effectLst>
              </a:rPr>
              <a:t>Climatologia, Hidrografia, Pedologia, Glaciologia, </a:t>
            </a:r>
            <a:r>
              <a:rPr lang="pt-BR" sz="2500" b="1" kern="0" dirty="0" smtClean="0">
                <a:ln w="1905"/>
                <a:solidFill>
                  <a:srgbClr val="FFFFFF"/>
                </a:solidFill>
                <a:effectLst>
                  <a:outerShdw blurRad="38100" dist="38100" dir="2700000" algn="tl">
                    <a:srgbClr val="000000">
                      <a:alpha val="43137"/>
                    </a:srgbClr>
                  </a:outerShdw>
                </a:effectLst>
              </a:rPr>
              <a:t>Paleogeografia, etc.</a:t>
            </a:r>
            <a:endParaRPr lang="en-US" sz="2500" b="1" kern="0" dirty="0" smtClean="0">
              <a:ln w="1905"/>
              <a:solidFill>
                <a:srgbClr val="FFFFFF"/>
              </a:solidFill>
              <a:effectLst>
                <a:outerShdw blurRad="38100" dist="38100" dir="2700000" algn="tl">
                  <a:srgbClr val="000000">
                    <a:alpha val="43137"/>
                  </a:srgbClr>
                </a:outerShdw>
              </a:effectLst>
            </a:endParaRPr>
          </a:p>
        </p:txBody>
      </p:sp>
      <p:sp>
        <p:nvSpPr>
          <p:cNvPr id="6" name="Rectangle 5"/>
          <p:cNvSpPr/>
          <p:nvPr/>
        </p:nvSpPr>
        <p:spPr>
          <a:xfrm>
            <a:off x="323528" y="188640"/>
            <a:ext cx="7992888" cy="830997"/>
          </a:xfrm>
          <a:prstGeom prst="rect">
            <a:avLst/>
          </a:prstGeom>
          <a:noFill/>
        </p:spPr>
        <p:txBody>
          <a:bodyPr wrap="square" lIns="91440" tIns="45720" rIns="91440" bIns="45720">
            <a:spAutoFit/>
          </a:bodyPr>
          <a:lstStyle/>
          <a:p>
            <a:pPr algn="ctr"/>
            <a:r>
              <a:rPr lang="en-US" sz="4800" b="1" kern="0" dirty="0" smtClean="0">
                <a:ln w="1905"/>
                <a:solidFill>
                  <a:srgbClr val="FFFFFF"/>
                </a:solidFill>
                <a:effectLst>
                  <a:outerShdw blurRad="38100" dist="38100" dir="2700000" algn="tl">
                    <a:srgbClr val="000000">
                      <a:alpha val="43137"/>
                    </a:srgbClr>
                  </a:outerShdw>
                </a:effectLst>
              </a:rPr>
              <a:t>GRANDE PERGUNTA?</a:t>
            </a:r>
            <a:endParaRPr lang="en-US" sz="4800" b="1" kern="0" dirty="0">
              <a:ln w="1905"/>
              <a:solidFill>
                <a:srgbClr val="FFFFFF"/>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a:defRPr/>
            </a:pPr>
            <a:fld id="{E1911980-6A66-4AF6-9F67-1985CF5B315D}" type="slidenum">
              <a:rPr lang="en-US" smtClean="0">
                <a:solidFill>
                  <a:srgbClr val="663300"/>
                </a:solidFill>
              </a:rPr>
              <a:pPr>
                <a:defRPr/>
              </a:pPr>
              <a:t>4</a:t>
            </a:fld>
            <a:endParaRPr lang="en-US">
              <a:solidFill>
                <a:srgbClr val="663300"/>
              </a:solidFill>
            </a:endParaRPr>
          </a:p>
        </p:txBody>
      </p:sp>
    </p:spTree>
    <p:extLst>
      <p:ext uri="{BB962C8B-B14F-4D97-AF65-F5344CB8AC3E}">
        <p14:creationId xmlns:p14="http://schemas.microsoft.com/office/powerpoint/2010/main" val="241492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10886" y="5612"/>
            <a:ext cx="9144000" cy="6858000"/>
          </a:xfrm>
          <a:prstGeom prst="rect">
            <a:avLst/>
          </a:prstGeom>
          <a:noFill/>
          <a:ln w="9525">
            <a:noFill/>
            <a:miter lim="800000"/>
            <a:headEnd/>
            <a:tailEnd/>
          </a:ln>
        </p:spPr>
      </p:pic>
      <p:sp>
        <p:nvSpPr>
          <p:cNvPr id="8" name="Rectangle 7"/>
          <p:cNvSpPr/>
          <p:nvPr/>
        </p:nvSpPr>
        <p:spPr>
          <a:xfrm>
            <a:off x="287524" y="1182516"/>
            <a:ext cx="8568952" cy="5309146"/>
          </a:xfrm>
          <a:prstGeom prst="rect">
            <a:avLst/>
          </a:prstGeom>
          <a:noFill/>
        </p:spPr>
        <p:txBody>
          <a:bodyPr wrap="square" lIns="91440" tIns="45720" rIns="91440" bIns="45720">
            <a:spAutoFit/>
          </a:bodyPr>
          <a:lstStyle/>
          <a:p>
            <a:pPr algn="ctr"/>
            <a:r>
              <a:rPr lang="pt-BR" sz="3200" b="1" kern="0" dirty="0" smtClean="0">
                <a:ln w="1905"/>
                <a:solidFill>
                  <a:srgbClr val="FFFFFF"/>
                </a:solidFill>
                <a:effectLst>
                  <a:outerShdw blurRad="38100" dist="38100" dir="2700000" algn="tl">
                    <a:srgbClr val="000000">
                      <a:alpha val="43137"/>
                    </a:srgbClr>
                  </a:outerShdw>
                </a:effectLst>
              </a:rPr>
              <a:t>Os processos geológicos estão geralmente lentos ou rápidos?</a:t>
            </a:r>
          </a:p>
          <a:p>
            <a:endParaRPr lang="pt-BR" sz="2500" b="1" kern="0" dirty="0" smtClean="0">
              <a:ln w="1905"/>
              <a:solidFill>
                <a:srgbClr val="FFFFFF"/>
              </a:solidFill>
              <a:effectLst>
                <a:outerShdw blurRad="38100" dist="38100" dir="2700000" algn="tl">
                  <a:srgbClr val="000000">
                    <a:alpha val="43137"/>
                  </a:srgbClr>
                </a:outerShdw>
              </a:effectLst>
            </a:endParaRPr>
          </a:p>
          <a:p>
            <a:pPr marL="342900" indent="-342900">
              <a:buFont typeface="Wingdings" panose="05000000000000000000" pitchFamily="2" charset="2"/>
              <a:buChar char="Ø"/>
            </a:pPr>
            <a:r>
              <a:rPr lang="pt-BR" sz="2500" b="1" kern="0" dirty="0" smtClean="0">
                <a:ln w="1905"/>
                <a:solidFill>
                  <a:srgbClr val="FFFFFF"/>
                </a:solidFill>
                <a:effectLst>
                  <a:outerShdw blurRad="38100" dist="38100" dir="2700000" algn="tl">
                    <a:srgbClr val="000000">
                      <a:alpha val="43137"/>
                    </a:srgbClr>
                  </a:outerShdw>
                </a:effectLst>
              </a:rPr>
              <a:t>Sabemos </a:t>
            </a:r>
            <a:r>
              <a:rPr lang="pt-BR" sz="2500" b="1" kern="0" dirty="0">
                <a:ln w="1905"/>
                <a:solidFill>
                  <a:srgbClr val="FFFFFF"/>
                </a:solidFill>
                <a:effectLst>
                  <a:outerShdw blurRad="38100" dist="38100" dir="2700000" algn="tl">
                    <a:srgbClr val="000000">
                      <a:alpha val="43137"/>
                    </a:srgbClr>
                  </a:outerShdw>
                </a:effectLst>
              </a:rPr>
              <a:t>quanto tempo leva para formar uma </a:t>
            </a:r>
            <a:r>
              <a:rPr lang="pt-BR" sz="2500" b="1" kern="0" dirty="0" smtClean="0">
                <a:ln w="1905"/>
                <a:solidFill>
                  <a:srgbClr val="FFFFFF"/>
                </a:solidFill>
                <a:effectLst>
                  <a:outerShdw blurRad="38100" dist="38100" dir="2700000" algn="tl">
                    <a:srgbClr val="000000">
                      <a:alpha val="43137"/>
                    </a:srgbClr>
                  </a:outerShdw>
                </a:effectLst>
              </a:rPr>
              <a:t>rocha ou fóssil?</a:t>
            </a:r>
          </a:p>
          <a:p>
            <a:pPr marL="342900" indent="-342900">
              <a:buFont typeface="Wingdings" panose="05000000000000000000" pitchFamily="2" charset="2"/>
              <a:buChar char="Ø"/>
            </a:pPr>
            <a:r>
              <a:rPr lang="pt-BR" sz="2500" b="1" kern="0" dirty="0" smtClean="0">
                <a:ln w="1905"/>
                <a:solidFill>
                  <a:srgbClr val="FFFFFF"/>
                </a:solidFill>
                <a:effectLst>
                  <a:outerShdw blurRad="38100" dist="38100" dir="2700000" algn="tl">
                    <a:srgbClr val="000000">
                      <a:alpha val="43137"/>
                    </a:srgbClr>
                  </a:outerShdw>
                </a:effectLst>
              </a:rPr>
              <a:t>Sabemos quanto tempo leva para formar camadas de rocha?</a:t>
            </a:r>
            <a:r>
              <a:rPr lang="pt-BR" sz="2500" b="1" kern="0" dirty="0">
                <a:ln w="1905"/>
                <a:solidFill>
                  <a:srgbClr val="FFFFFF"/>
                </a:solidFill>
                <a:effectLst>
                  <a:outerShdw blurRad="38100" dist="38100" dir="2700000" algn="tl">
                    <a:srgbClr val="000000">
                      <a:alpha val="43137"/>
                    </a:srgbClr>
                  </a:outerShdw>
                </a:effectLst>
              </a:rPr>
              <a:t> </a:t>
            </a:r>
            <a:endParaRPr lang="pt-BR" sz="2500" b="1" kern="0" dirty="0" smtClean="0">
              <a:ln w="1905"/>
              <a:solidFill>
                <a:srgbClr val="FFFFFF"/>
              </a:solidFill>
              <a:effectLst>
                <a:outerShdw blurRad="38100" dist="38100" dir="2700000" algn="tl">
                  <a:srgbClr val="000000">
                    <a:alpha val="43137"/>
                  </a:srgbClr>
                </a:outerShdw>
              </a:effectLst>
            </a:endParaRPr>
          </a:p>
          <a:p>
            <a:pPr marL="342900" indent="-342900">
              <a:buFont typeface="Wingdings" panose="05000000000000000000" pitchFamily="2" charset="2"/>
              <a:buChar char="Ø"/>
            </a:pPr>
            <a:r>
              <a:rPr lang="pt-BR" sz="2500" b="1" kern="0" dirty="0" smtClean="0">
                <a:ln w="1905"/>
                <a:solidFill>
                  <a:srgbClr val="FFFFFF"/>
                </a:solidFill>
                <a:effectLst>
                  <a:outerShdw blurRad="38100" dist="38100" dir="2700000" algn="tl">
                    <a:srgbClr val="000000">
                      <a:alpha val="43137"/>
                    </a:srgbClr>
                  </a:outerShdw>
                </a:effectLst>
              </a:rPr>
              <a:t>Sabemos </a:t>
            </a:r>
            <a:r>
              <a:rPr lang="pt-BR" sz="2500" b="1" kern="0" dirty="0">
                <a:ln w="1905"/>
                <a:solidFill>
                  <a:srgbClr val="FFFFFF"/>
                </a:solidFill>
                <a:effectLst>
                  <a:outerShdw blurRad="38100" dist="38100" dir="2700000" algn="tl">
                    <a:srgbClr val="000000">
                      <a:alpha val="43137"/>
                    </a:srgbClr>
                  </a:outerShdw>
                </a:effectLst>
              </a:rPr>
              <a:t>quanto tempo leva para formar um cânion? </a:t>
            </a:r>
          </a:p>
          <a:p>
            <a:pPr marL="342900" indent="-342900">
              <a:buFont typeface="Wingdings" panose="05000000000000000000" pitchFamily="2" charset="2"/>
              <a:buChar char="Ø"/>
            </a:pPr>
            <a:r>
              <a:rPr lang="pt-BR" sz="2500" b="1" kern="0" dirty="0" smtClean="0">
                <a:ln w="1905"/>
                <a:solidFill>
                  <a:srgbClr val="FFFFFF"/>
                </a:solidFill>
                <a:effectLst>
                  <a:outerShdw blurRad="38100" dist="38100" dir="2700000" algn="tl">
                    <a:srgbClr val="000000">
                      <a:alpha val="43137"/>
                    </a:srgbClr>
                  </a:outerShdw>
                </a:effectLst>
              </a:rPr>
              <a:t>Sabemos quanto tempo necessita para levantar os montes?</a:t>
            </a:r>
          </a:p>
          <a:p>
            <a:pPr marL="342900" indent="-342900">
              <a:buFont typeface="Wingdings" panose="05000000000000000000" pitchFamily="2" charset="2"/>
              <a:buChar char="Ø"/>
            </a:pPr>
            <a:r>
              <a:rPr lang="pt-BR" sz="2500" b="1" kern="0" dirty="0" smtClean="0">
                <a:ln w="1905"/>
                <a:solidFill>
                  <a:srgbClr val="FFFFFF"/>
                </a:solidFill>
                <a:effectLst>
                  <a:outerShdw blurRad="38100" dist="38100" dir="2700000" algn="tl">
                    <a:srgbClr val="000000">
                      <a:alpha val="43137"/>
                    </a:srgbClr>
                  </a:outerShdw>
                </a:effectLst>
              </a:rPr>
              <a:t>Sabemos quanto tempo houve para a divisão da continentes?</a:t>
            </a:r>
          </a:p>
          <a:p>
            <a:endParaRPr lang="en-US" sz="2500" b="1" kern="0" dirty="0" smtClean="0">
              <a:ln w="1905"/>
              <a:solidFill>
                <a:srgbClr val="FFFFFF"/>
              </a:solidFill>
              <a:effectLst>
                <a:outerShdw blurRad="38100" dist="38100" dir="2700000" algn="tl">
                  <a:srgbClr val="000000">
                    <a:alpha val="43137"/>
                  </a:srgbClr>
                </a:outerShdw>
              </a:effectLst>
            </a:endParaRPr>
          </a:p>
        </p:txBody>
      </p:sp>
      <p:sp>
        <p:nvSpPr>
          <p:cNvPr id="6" name="Rectangle 5"/>
          <p:cNvSpPr/>
          <p:nvPr/>
        </p:nvSpPr>
        <p:spPr>
          <a:xfrm>
            <a:off x="323528" y="188640"/>
            <a:ext cx="7992888" cy="830997"/>
          </a:xfrm>
          <a:prstGeom prst="rect">
            <a:avLst/>
          </a:prstGeom>
          <a:noFill/>
        </p:spPr>
        <p:txBody>
          <a:bodyPr wrap="square" lIns="91440" tIns="45720" rIns="91440" bIns="45720">
            <a:spAutoFit/>
          </a:bodyPr>
          <a:lstStyle/>
          <a:p>
            <a:pPr algn="ctr"/>
            <a:r>
              <a:rPr lang="en-US" sz="4800" b="1" kern="0" dirty="0" smtClean="0">
                <a:ln w="1905"/>
                <a:solidFill>
                  <a:srgbClr val="FFFFFF"/>
                </a:solidFill>
                <a:effectLst>
                  <a:outerShdw blurRad="38100" dist="38100" dir="2700000" algn="tl">
                    <a:srgbClr val="000000">
                      <a:alpha val="43137"/>
                    </a:srgbClr>
                  </a:outerShdw>
                </a:effectLst>
              </a:rPr>
              <a:t>GRANDE PERGUNTA?</a:t>
            </a:r>
            <a:endParaRPr lang="en-US" sz="4800" b="1" kern="0" dirty="0">
              <a:ln w="1905"/>
              <a:solidFill>
                <a:srgbClr val="FFFFFF"/>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a:defRPr/>
            </a:pPr>
            <a:fld id="{E1911980-6A66-4AF6-9F67-1985CF5B315D}" type="slidenum">
              <a:rPr lang="en-US" smtClean="0">
                <a:solidFill>
                  <a:srgbClr val="663300"/>
                </a:solidFill>
              </a:rPr>
              <a:pPr>
                <a:defRPr/>
              </a:pPr>
              <a:t>5</a:t>
            </a:fld>
            <a:endParaRPr lang="en-US">
              <a:solidFill>
                <a:srgbClr val="663300"/>
              </a:solidFill>
            </a:endParaRPr>
          </a:p>
        </p:txBody>
      </p:sp>
    </p:spTree>
    <p:extLst>
      <p:ext uri="{BB962C8B-B14F-4D97-AF65-F5344CB8AC3E}">
        <p14:creationId xmlns:p14="http://schemas.microsoft.com/office/powerpoint/2010/main" val="35349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179512" y="1189196"/>
            <a:ext cx="8712968" cy="5262979"/>
          </a:xfrm>
          <a:prstGeom prst="rect">
            <a:avLst/>
          </a:prstGeom>
          <a:noFill/>
        </p:spPr>
        <p:txBody>
          <a:bodyPr wrap="square" lIns="91440" tIns="45720" rIns="91440" bIns="45720">
            <a:spAutoFit/>
          </a:bodyPr>
          <a:lstStyle/>
          <a:p>
            <a:pPr algn="ctr"/>
            <a:r>
              <a:rPr lang="pt-BR" sz="2800" b="1" kern="0" dirty="0" smtClean="0">
                <a:ln w="1905"/>
                <a:solidFill>
                  <a:schemeClr val="bg1"/>
                </a:solidFill>
                <a:effectLst>
                  <a:outerShdw blurRad="38100" dist="38100" dir="2700000" algn="tl">
                    <a:srgbClr val="000000">
                      <a:alpha val="43137"/>
                    </a:srgbClr>
                  </a:outerShdw>
                </a:effectLst>
              </a:rPr>
              <a:t>O grande diferença entre os evolucionistas e os criacionistas em relação aos processos geológicos é o conflito entre   UNIFORMITARIANISMO e CATASTROFISMO.</a:t>
            </a:r>
          </a:p>
          <a:p>
            <a:pPr algn="ctr"/>
            <a:endParaRPr lang="pt-BR" sz="2800" b="1" kern="0" dirty="0" smtClean="0">
              <a:ln w="1905"/>
              <a:solidFill>
                <a:schemeClr val="bg1"/>
              </a:solidFill>
              <a:effectLst>
                <a:outerShdw blurRad="38100" dist="38100" dir="2700000" algn="tl">
                  <a:srgbClr val="000000">
                    <a:alpha val="43137"/>
                  </a:srgbClr>
                </a:outerShdw>
              </a:effectLst>
            </a:endParaRPr>
          </a:p>
          <a:p>
            <a:pPr algn="ctr"/>
            <a:r>
              <a:rPr lang="pt-BR" sz="2800" b="1" kern="0" dirty="0" smtClean="0">
                <a:ln w="1905"/>
                <a:solidFill>
                  <a:schemeClr val="bg1"/>
                </a:solidFill>
                <a:effectLst>
                  <a:outerShdw blurRad="38100" dist="38100" dir="2700000" algn="tl">
                    <a:srgbClr val="000000">
                      <a:alpha val="43137"/>
                    </a:srgbClr>
                  </a:outerShdw>
                </a:effectLst>
              </a:rPr>
              <a:t>O termo "processos geológicos" descreve as forças naturais que moldam a aparência física de um planeta. As placas tectônicas, erosão, </a:t>
            </a:r>
            <a:r>
              <a:rPr lang="pt-BR" sz="2800" b="1" kern="0" dirty="0" err="1" smtClean="0">
                <a:ln w="1905"/>
                <a:solidFill>
                  <a:schemeClr val="bg1"/>
                </a:solidFill>
                <a:effectLst>
                  <a:outerShdw blurRad="38100" dist="38100" dir="2700000" algn="tl">
                    <a:srgbClr val="000000">
                      <a:alpha val="43137"/>
                    </a:srgbClr>
                  </a:outerShdw>
                </a:effectLst>
              </a:rPr>
              <a:t>meteorização</a:t>
            </a:r>
            <a:r>
              <a:rPr lang="pt-BR" sz="2800" b="1" kern="0" dirty="0" smtClean="0">
                <a:ln w="1905"/>
                <a:solidFill>
                  <a:schemeClr val="bg1"/>
                </a:solidFill>
                <a:effectLst>
                  <a:outerShdw blurRad="38100" dist="38100" dir="2700000" algn="tl">
                    <a:srgbClr val="000000">
                      <a:alpha val="43137"/>
                    </a:srgbClr>
                  </a:outerShdw>
                </a:effectLst>
              </a:rPr>
              <a:t> química e sedimentação são exemplos de forças que afetam significativamente a superfície da Terra e são responsáveis por suas principais características.  </a:t>
            </a:r>
            <a:endParaRPr lang="en-US" sz="2800" b="1" kern="0" dirty="0" smtClean="0">
              <a:ln w="1905"/>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216024" y="188640"/>
            <a:ext cx="8604448"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rPr>
              <a:t>PROCESSOS GEOLÓGICOS</a:t>
            </a:r>
          </a:p>
        </p:txBody>
      </p:sp>
    </p:spTree>
  </p:cSld>
  <p:clrMapOvr>
    <a:masterClrMapping/>
  </p:clrMapOvr>
  <p:transition advClick="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179512" y="1189196"/>
            <a:ext cx="8712968" cy="5693866"/>
          </a:xfrm>
          <a:prstGeom prst="rect">
            <a:avLst/>
          </a:prstGeom>
          <a:noFill/>
        </p:spPr>
        <p:txBody>
          <a:bodyPr wrap="square" lIns="91440" tIns="45720" rIns="91440" bIns="45720">
            <a:spAutoFit/>
          </a:bodyPr>
          <a:lstStyle/>
          <a:p>
            <a:pPr algn="ctr"/>
            <a:r>
              <a:rPr lang="pt-BR" sz="2800" b="1" kern="0" dirty="0" smtClean="0">
                <a:ln w="1905"/>
                <a:solidFill>
                  <a:schemeClr val="bg1"/>
                </a:solidFill>
                <a:effectLst>
                  <a:outerShdw blurRad="38100" dist="38100" dir="2700000" algn="tl">
                    <a:srgbClr val="000000">
                      <a:alpha val="43137"/>
                    </a:srgbClr>
                  </a:outerShdw>
                </a:effectLst>
              </a:rPr>
              <a:t>O evolucionista afirma que devemos ver os processos geológicos como sendo muito lentos como observamos hoje. Eles acreditam na filosofia de UNIFORMITARIANISMO.</a:t>
            </a:r>
          </a:p>
          <a:p>
            <a:pPr algn="ctr"/>
            <a:r>
              <a:rPr lang="pt-BR" sz="2800" b="1" kern="0" dirty="0" smtClean="0">
                <a:ln w="1905"/>
                <a:solidFill>
                  <a:schemeClr val="bg1"/>
                </a:solidFill>
                <a:effectLst>
                  <a:outerShdw blurRad="38100" dist="38100" dir="2700000" algn="tl">
                    <a:srgbClr val="000000">
                      <a:alpha val="43137"/>
                    </a:srgbClr>
                  </a:outerShdw>
                </a:effectLst>
              </a:rPr>
              <a:t>Isso quer dizer que os processos geológicos eram sempre os mesmo como vimos hoje. </a:t>
            </a:r>
          </a:p>
          <a:p>
            <a:pPr algn="ctr"/>
            <a:endParaRPr lang="pt-BR" sz="2800" b="1" kern="0" dirty="0" smtClean="0">
              <a:ln w="1905"/>
              <a:solidFill>
                <a:schemeClr val="bg1"/>
              </a:solidFill>
              <a:effectLst>
                <a:outerShdw blurRad="38100" dist="38100" dir="2700000" algn="tl">
                  <a:srgbClr val="000000">
                    <a:alpha val="43137"/>
                  </a:srgbClr>
                </a:outerShdw>
              </a:effectLst>
            </a:endParaRPr>
          </a:p>
          <a:p>
            <a:pPr marL="541338" indent="-541338">
              <a:buFont typeface="Wingdings" pitchFamily="2" charset="2"/>
              <a:buChar char="Ø"/>
            </a:pPr>
            <a:r>
              <a:rPr lang="pt-BR" sz="2800" b="1" kern="0" dirty="0" smtClean="0">
                <a:ln w="1905"/>
                <a:solidFill>
                  <a:schemeClr val="bg1"/>
                </a:solidFill>
                <a:effectLst>
                  <a:outerShdw blurRad="38100" dist="38100" dir="2700000" algn="tl">
                    <a:srgbClr val="000000">
                      <a:alpha val="43137"/>
                    </a:srgbClr>
                  </a:outerShdw>
                </a:effectLst>
              </a:rPr>
              <a:t>É a ideia que hoje é a chave para entender o passado e o futuro.</a:t>
            </a:r>
          </a:p>
          <a:p>
            <a:pPr marL="541338" indent="-541338">
              <a:buFont typeface="Wingdings" pitchFamily="2" charset="2"/>
              <a:buChar char="Ø"/>
            </a:pPr>
            <a:r>
              <a:rPr lang="pt-BR" sz="2800" b="1" kern="0" dirty="0" smtClean="0">
                <a:ln w="1905"/>
                <a:solidFill>
                  <a:schemeClr val="bg1"/>
                </a:solidFill>
                <a:effectLst>
                  <a:outerShdw blurRad="38100" dist="38100" dir="2700000" algn="tl">
                    <a:srgbClr val="000000">
                      <a:alpha val="43137"/>
                    </a:srgbClr>
                  </a:outerShdw>
                </a:effectLst>
              </a:rPr>
              <a:t>O uso uniforme dos dados observáveis em fenômenos geológicos atuais para interpretar a ocorrência dos fenômenos no passado. </a:t>
            </a:r>
          </a:p>
          <a:p>
            <a:pPr algn="ctr">
              <a:buFont typeface="Arial" charset="0"/>
              <a:buChar char="•"/>
            </a:pPr>
            <a:endParaRPr lang="en-US" sz="2800" b="1" kern="0" dirty="0" smtClean="0">
              <a:ln w="1905"/>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216024" y="188640"/>
            <a:ext cx="8604448"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rPr>
              <a:t>PROCESSOS GEOLÓGICOS</a:t>
            </a:r>
          </a:p>
        </p:txBody>
      </p:sp>
    </p:spTree>
  </p:cSld>
  <p:clrMapOvr>
    <a:masterClrMapping/>
  </p:clrMapOvr>
  <p:transition advClick="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179512" y="1189196"/>
            <a:ext cx="8712968" cy="5693866"/>
          </a:xfrm>
          <a:prstGeom prst="rect">
            <a:avLst/>
          </a:prstGeom>
          <a:noFill/>
        </p:spPr>
        <p:txBody>
          <a:bodyPr wrap="square" lIns="91440" tIns="45720" rIns="91440" bIns="45720">
            <a:spAutoFit/>
          </a:bodyPr>
          <a:lstStyle/>
          <a:p>
            <a:pPr algn="ctr"/>
            <a:r>
              <a:rPr lang="pt-BR" sz="2800" b="1" kern="0" dirty="0" smtClean="0">
                <a:ln w="1905"/>
                <a:solidFill>
                  <a:schemeClr val="bg1"/>
                </a:solidFill>
                <a:effectLst>
                  <a:outerShdw blurRad="38100" dist="38100" dir="2700000" algn="tl">
                    <a:srgbClr val="000000">
                      <a:alpha val="43137"/>
                    </a:srgbClr>
                  </a:outerShdw>
                </a:effectLst>
              </a:rPr>
              <a:t>O evolucionista afirma que devemos ver os processos geológicos como sendo muito lentos como observamos hoje. Eles acreditam na filosofia de UNIFORMITARIANISMO.</a:t>
            </a:r>
          </a:p>
          <a:p>
            <a:pPr algn="ctr"/>
            <a:r>
              <a:rPr lang="pt-BR" sz="2800" b="1" kern="0" dirty="0" smtClean="0">
                <a:ln w="1905"/>
                <a:solidFill>
                  <a:schemeClr val="bg1"/>
                </a:solidFill>
                <a:effectLst>
                  <a:outerShdw blurRad="38100" dist="38100" dir="2700000" algn="tl">
                    <a:srgbClr val="000000">
                      <a:alpha val="43137"/>
                    </a:srgbClr>
                  </a:outerShdw>
                </a:effectLst>
              </a:rPr>
              <a:t>Isso quer dizer que os processos geológicos eram sempre os mesmo como vimos hoje. </a:t>
            </a:r>
          </a:p>
          <a:p>
            <a:pPr algn="ctr"/>
            <a:endParaRPr lang="pt-BR" sz="2800" b="1" kern="0" dirty="0" smtClean="0">
              <a:ln w="1905"/>
              <a:solidFill>
                <a:schemeClr val="bg1"/>
              </a:solidFill>
              <a:effectLst>
                <a:outerShdw blurRad="38100" dist="38100" dir="2700000" algn="tl">
                  <a:srgbClr val="000000">
                    <a:alpha val="43137"/>
                  </a:srgbClr>
                </a:outerShdw>
              </a:effectLst>
            </a:endParaRPr>
          </a:p>
          <a:p>
            <a:pPr marL="541338" indent="-541338">
              <a:buFont typeface="Wingdings" pitchFamily="2" charset="2"/>
              <a:buChar char="Ø"/>
            </a:pPr>
            <a:r>
              <a:rPr lang="pt-BR" sz="2800" b="1" kern="0" dirty="0" smtClean="0">
                <a:ln w="1905"/>
                <a:solidFill>
                  <a:schemeClr val="bg1"/>
                </a:solidFill>
                <a:effectLst>
                  <a:outerShdw blurRad="38100" dist="38100" dir="2700000" algn="tl">
                    <a:srgbClr val="000000">
                      <a:alpha val="43137"/>
                    </a:srgbClr>
                  </a:outerShdw>
                </a:effectLst>
              </a:rPr>
              <a:t>Os acontecimentos do passado são o resultado de forças da natureza idênticas às que se observam na atualidade.</a:t>
            </a:r>
          </a:p>
          <a:p>
            <a:pPr marL="541338" indent="-541338">
              <a:buFont typeface="Wingdings" pitchFamily="2" charset="2"/>
              <a:buChar char="Ø"/>
            </a:pPr>
            <a:r>
              <a:rPr lang="pt-BR" sz="2800" b="1" kern="0" dirty="0" smtClean="0">
                <a:ln w="1905"/>
                <a:solidFill>
                  <a:schemeClr val="bg1"/>
                </a:solidFill>
                <a:effectLst>
                  <a:outerShdw blurRad="38100" dist="38100" dir="2700000" algn="tl">
                    <a:srgbClr val="000000">
                      <a:alpha val="43137"/>
                    </a:srgbClr>
                  </a:outerShdw>
                </a:effectLst>
              </a:rPr>
              <a:t>Os acontecimentos geológicos são o resultado de </a:t>
            </a:r>
            <a:r>
              <a:rPr lang="pt-BR" sz="2800" b="1" u="sng" kern="0" dirty="0" smtClean="0">
                <a:ln w="1905"/>
                <a:solidFill>
                  <a:schemeClr val="bg1"/>
                </a:solidFill>
                <a:effectLst>
                  <a:outerShdw blurRad="38100" dist="38100" dir="2700000" algn="tl">
                    <a:srgbClr val="000000">
                      <a:alpha val="43137"/>
                    </a:srgbClr>
                  </a:outerShdw>
                </a:effectLst>
                <a:uFill>
                  <a:solidFill>
                    <a:schemeClr val="bg1"/>
                  </a:solidFill>
                </a:uFill>
              </a:rPr>
              <a:t>processos lentos e graduais</a:t>
            </a:r>
            <a:r>
              <a:rPr lang="pt-BR" sz="2800" b="1" kern="0" dirty="0" smtClean="0">
                <a:ln w="1905"/>
                <a:solidFill>
                  <a:schemeClr val="bg1"/>
                </a:solidFill>
                <a:effectLst>
                  <a:outerShdw blurRad="38100" dist="38100" dir="2700000" algn="tl">
                    <a:srgbClr val="000000">
                      <a:alpha val="43137"/>
                    </a:srgbClr>
                  </a:outerShdw>
                </a:effectLst>
              </a:rPr>
              <a:t>.</a:t>
            </a:r>
          </a:p>
          <a:p>
            <a:pPr algn="ctr">
              <a:buFont typeface="Arial" charset="0"/>
              <a:buChar char="•"/>
            </a:pPr>
            <a:endParaRPr lang="en-US" sz="2800" b="1" kern="0" dirty="0" smtClean="0">
              <a:ln w="1905"/>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216024" y="188640"/>
            <a:ext cx="8604448"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rPr>
              <a:t>PROCESSOS GEOLÓGICOS</a:t>
            </a:r>
          </a:p>
        </p:txBody>
      </p:sp>
    </p:spTree>
  </p:cSld>
  <p:clrMapOvr>
    <a:masterClrMapping/>
  </p:clrMapOvr>
  <p:transition advClick="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179512" y="1189196"/>
            <a:ext cx="8712968" cy="4401205"/>
          </a:xfrm>
          <a:prstGeom prst="rect">
            <a:avLst/>
          </a:prstGeom>
          <a:noFill/>
        </p:spPr>
        <p:txBody>
          <a:bodyPr wrap="square" lIns="91440" tIns="45720" rIns="91440" bIns="45720">
            <a:spAutoFit/>
          </a:bodyPr>
          <a:lstStyle/>
          <a:p>
            <a:pPr algn="ctr"/>
            <a:r>
              <a:rPr lang="pt-BR" sz="2800" b="1" kern="0" dirty="0" smtClean="0">
                <a:ln w="1905"/>
                <a:solidFill>
                  <a:schemeClr val="bg1"/>
                </a:solidFill>
                <a:effectLst>
                  <a:outerShdw blurRad="38100" dist="38100" dir="2700000" algn="tl">
                    <a:srgbClr val="000000">
                      <a:alpha val="43137"/>
                    </a:srgbClr>
                  </a:outerShdw>
                </a:effectLst>
              </a:rPr>
              <a:t>O evolucionista afirma que devemos ver os processos geológicos como sendo muito lentos como observamos hoje. Eles acreditam na filosofia de UNIFORMITARIANISMO.</a:t>
            </a:r>
          </a:p>
          <a:p>
            <a:pPr algn="ctr"/>
            <a:r>
              <a:rPr lang="pt-BR" sz="2800" b="1" kern="0" dirty="0" smtClean="0">
                <a:ln w="1905"/>
                <a:solidFill>
                  <a:schemeClr val="bg1"/>
                </a:solidFill>
                <a:effectLst>
                  <a:outerShdw blurRad="38100" dist="38100" dir="2700000" algn="tl">
                    <a:srgbClr val="000000">
                      <a:alpha val="43137"/>
                    </a:srgbClr>
                  </a:outerShdw>
                </a:effectLst>
              </a:rPr>
              <a:t>Isso quer dizer que os processos geológicos eram sempre os mesmo como vimos hoje. </a:t>
            </a:r>
          </a:p>
          <a:p>
            <a:pPr algn="ctr"/>
            <a:endParaRPr lang="pt-BR" sz="2800" b="1" kern="0" dirty="0" smtClean="0">
              <a:ln w="1905"/>
              <a:solidFill>
                <a:schemeClr val="bg1"/>
              </a:solidFill>
              <a:effectLst>
                <a:outerShdw blurRad="38100" dist="38100" dir="2700000" algn="tl">
                  <a:srgbClr val="000000">
                    <a:alpha val="43137"/>
                  </a:srgbClr>
                </a:outerShdw>
              </a:effectLst>
            </a:endParaRPr>
          </a:p>
          <a:p>
            <a:pPr algn="ctr"/>
            <a:r>
              <a:rPr lang="pt-BR" sz="2800" b="1" kern="0" dirty="0" smtClean="0">
                <a:ln w="1905"/>
                <a:solidFill>
                  <a:schemeClr val="bg1"/>
                </a:solidFill>
                <a:effectLst>
                  <a:outerShdw blurRad="38100" dist="38100" dir="2700000" algn="tl">
                    <a:srgbClr val="000000">
                      <a:alpha val="43137"/>
                    </a:srgbClr>
                  </a:outerShdw>
                </a:effectLst>
              </a:rPr>
              <a:t>HÁ A NECESSIDADE DE MUITOS ANOS PARA DAR APOIO PARA EVOLUÇÃO.</a:t>
            </a:r>
          </a:p>
          <a:p>
            <a:pPr algn="ctr">
              <a:buFont typeface="Arial" charset="0"/>
              <a:buChar char="•"/>
            </a:pPr>
            <a:endParaRPr lang="en-US" sz="2800" b="1" kern="0" dirty="0" smtClean="0">
              <a:ln w="1905"/>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216024" y="188640"/>
            <a:ext cx="8604448"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rPr>
              <a:t>PROCESSOS GEOLÓGICOS</a:t>
            </a:r>
          </a:p>
        </p:txBody>
      </p:sp>
    </p:spTree>
  </p:cSld>
  <p:clrMapOvr>
    <a:masterClrMapping/>
  </p:clrMapOvr>
  <p:transition advClick="0">
    <p:circle/>
  </p:transition>
  <p:timing>
    <p:tnLst>
      <p:par>
        <p:cTn id="1" dur="indefinite" restart="never" nodeType="tmRoot"/>
      </p:par>
    </p:tnLst>
  </p:timing>
</p:sld>
</file>

<file path=ppt/theme/theme1.xml><?xml version="1.0" encoding="utf-8"?>
<a:theme xmlns:a="http://schemas.openxmlformats.org/drawingml/2006/main" name="DJ Marble 058B">
  <a:themeElements>
    <a:clrScheme name="">
      <a:dk1>
        <a:srgbClr val="663300"/>
      </a:dk1>
      <a:lt1>
        <a:srgbClr val="FFFFFF"/>
      </a:lt1>
      <a:dk2>
        <a:srgbClr val="3B1D00"/>
      </a:dk2>
      <a:lt2>
        <a:srgbClr val="808080"/>
      </a:lt2>
      <a:accent1>
        <a:srgbClr val="00CC99"/>
      </a:accent1>
      <a:accent2>
        <a:srgbClr val="3333CC"/>
      </a:accent2>
      <a:accent3>
        <a:srgbClr val="FFFFFF"/>
      </a:accent3>
      <a:accent4>
        <a:srgbClr val="562A00"/>
      </a:accent4>
      <a:accent5>
        <a:srgbClr val="AAE2CA"/>
      </a:accent5>
      <a:accent6>
        <a:srgbClr val="2D2DB9"/>
      </a:accent6>
      <a:hlink>
        <a:srgbClr val="CCCCFF"/>
      </a:hlink>
      <a:folHlink>
        <a:srgbClr val="B2B2B2"/>
      </a:folHlink>
    </a:clrScheme>
    <a:fontScheme name="DJ Marble 058B">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J Marble 058B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J Marble 058B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J Marble 058B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J Marble 058B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J Marble 058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J Marble 058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J Marble 058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J Marble 058A">
  <a:themeElements>
    <a:clrScheme name="">
      <a:dk1>
        <a:srgbClr val="663300"/>
      </a:dk1>
      <a:lt1>
        <a:srgbClr val="FFFFFF"/>
      </a:lt1>
      <a:dk2>
        <a:srgbClr val="3B1D00"/>
      </a:dk2>
      <a:lt2>
        <a:srgbClr val="808080"/>
      </a:lt2>
      <a:accent1>
        <a:srgbClr val="00CC99"/>
      </a:accent1>
      <a:accent2>
        <a:srgbClr val="3333CC"/>
      </a:accent2>
      <a:accent3>
        <a:srgbClr val="FFFFFF"/>
      </a:accent3>
      <a:accent4>
        <a:srgbClr val="562A00"/>
      </a:accent4>
      <a:accent5>
        <a:srgbClr val="AAE2CA"/>
      </a:accent5>
      <a:accent6>
        <a:srgbClr val="2D2DB9"/>
      </a:accent6>
      <a:hlink>
        <a:srgbClr val="CCCCFF"/>
      </a:hlink>
      <a:folHlink>
        <a:srgbClr val="B2B2B2"/>
      </a:folHlink>
    </a:clrScheme>
    <a:fontScheme name="DJ Marble 058A">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J Marble 058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J Marble 058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J Marble 058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J Marble 058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J Marble 058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J Marble 058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J Marble 058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35835</TotalTime>
  <Words>791</Words>
  <Application>Microsoft Office PowerPoint</Application>
  <PresentationFormat>Apresentação na tela (4:3)</PresentationFormat>
  <Paragraphs>102</Paragraphs>
  <Slides>16</Slides>
  <Notes>16</Notes>
  <HiddenSlides>0</HiddenSlides>
  <MMClips>0</MMClips>
  <ScaleCrop>false</ScaleCrop>
  <HeadingPairs>
    <vt:vector size="6" baseType="variant">
      <vt:variant>
        <vt:lpstr>Fontes usadas</vt:lpstr>
      </vt:variant>
      <vt:variant>
        <vt:i4>7</vt:i4>
      </vt:variant>
      <vt:variant>
        <vt:lpstr>Tema</vt:lpstr>
      </vt:variant>
      <vt:variant>
        <vt:i4>2</vt:i4>
      </vt:variant>
      <vt:variant>
        <vt:lpstr>Títulos de slides</vt:lpstr>
      </vt:variant>
      <vt:variant>
        <vt:i4>16</vt:i4>
      </vt:variant>
    </vt:vector>
  </HeadingPairs>
  <TitlesOfParts>
    <vt:vector size="25" baseType="lpstr">
      <vt:lpstr>Arial</vt:lpstr>
      <vt:lpstr>Calibri</vt:lpstr>
      <vt:lpstr>DejaVu Sans Condensed</vt:lpstr>
      <vt:lpstr>DejaVu Sans Condensed Oblique</vt:lpstr>
      <vt:lpstr>Impress BT</vt:lpstr>
      <vt:lpstr>Times New Roman</vt:lpstr>
      <vt:lpstr>Wingdings</vt:lpstr>
      <vt:lpstr>DJ Marble 058B</vt:lpstr>
      <vt:lpstr>DJ Marble 058A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Dan</cp:lastModifiedBy>
  <cp:revision>284</cp:revision>
  <dcterms:created xsi:type="dcterms:W3CDTF">2013-07-23T23:08:48Z</dcterms:created>
  <dcterms:modified xsi:type="dcterms:W3CDTF">2018-05-28T15:36:57Z</dcterms:modified>
</cp:coreProperties>
</file>